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</p:sldMasterIdLst>
  <p:notesMasterIdLst>
    <p:notesMasterId r:id="rId11"/>
  </p:notesMasterIdLst>
  <p:handoutMasterIdLst>
    <p:handoutMasterId r:id="rId12"/>
  </p:handoutMasterIdLst>
  <p:sldIdLst>
    <p:sldId id="260" r:id="rId4"/>
    <p:sldId id="256" r:id="rId5"/>
    <p:sldId id="257" r:id="rId6"/>
    <p:sldId id="259" r:id="rId7"/>
    <p:sldId id="261" r:id="rId8"/>
    <p:sldId id="262" r:id="rId9"/>
    <p:sldId id="263" r:id="rId10"/>
  </p:sldIdLst>
  <p:sldSz cx="9144000" cy="59436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3407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3407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fld id="{0C30A356-3E0C-499D-9769-71807F14ACF9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fld id="{AC8BC471-F8C6-498C-A293-DB9BD9EDC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11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3407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3407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fld id="{EB061311-FBFA-4D5D-96FC-FCC619BE6599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1154113"/>
            <a:ext cx="479425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2" tIns="46151" rIns="92302" bIns="461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302" tIns="46151" rIns="92302" bIns="4615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fld id="{C8C10159-C243-4758-BC79-AD942E44A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5806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0159-C243-4758-BC79-AD942E44A9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29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0159-C243-4758-BC79-AD942E44A9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1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0159-C243-4758-BC79-AD942E44A9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6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2715"/>
            <a:ext cx="7772400" cy="2069253"/>
          </a:xfrm>
        </p:spPr>
        <p:txBody>
          <a:bodyPr anchor="b"/>
          <a:lstStyle>
            <a:lvl1pPr algn="ctr"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21766"/>
            <a:ext cx="6858000" cy="1434994"/>
          </a:xfrm>
        </p:spPr>
        <p:txBody>
          <a:bodyPr/>
          <a:lstStyle>
            <a:lvl1pPr marL="0" indent="0" algn="ctr">
              <a:buNone/>
              <a:defRPr sz="2080"/>
            </a:lvl1pPr>
            <a:lvl2pPr marL="396255" indent="0" algn="ctr">
              <a:buNone/>
              <a:defRPr sz="1733"/>
            </a:lvl2pPr>
            <a:lvl3pPr marL="792510" indent="0" algn="ctr">
              <a:buNone/>
              <a:defRPr sz="1560"/>
            </a:lvl3pPr>
            <a:lvl4pPr marL="1188766" indent="0" algn="ctr">
              <a:buNone/>
              <a:defRPr sz="1387"/>
            </a:lvl4pPr>
            <a:lvl5pPr marL="1585021" indent="0" algn="ctr">
              <a:buNone/>
              <a:defRPr sz="1387"/>
            </a:lvl5pPr>
            <a:lvl6pPr marL="1981276" indent="0" algn="ctr">
              <a:buNone/>
              <a:defRPr sz="1387"/>
            </a:lvl6pPr>
            <a:lvl7pPr marL="2377531" indent="0" algn="ctr">
              <a:buNone/>
              <a:defRPr sz="1387"/>
            </a:lvl7pPr>
            <a:lvl8pPr marL="2773787" indent="0" algn="ctr">
              <a:buNone/>
              <a:defRPr sz="1387"/>
            </a:lvl8pPr>
            <a:lvl9pPr marL="3170042" indent="0" algn="ctr">
              <a:buNone/>
              <a:defRPr sz="138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21B3-7FBE-47FD-A52D-1A82951E8B9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3CA4-411B-4BBD-90C3-1127D943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5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21B3-7FBE-47FD-A52D-1A82951E8B9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3CA4-411B-4BBD-90C3-1127D943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94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16442"/>
            <a:ext cx="1971675" cy="50369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16442"/>
            <a:ext cx="5800725" cy="50369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21B3-7FBE-47FD-A52D-1A82951E8B9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3CA4-411B-4BBD-90C3-1127D943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4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21B3-7FBE-47FD-A52D-1A82951E8B9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3CA4-411B-4BBD-90C3-1127D943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6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81774"/>
            <a:ext cx="7886700" cy="2472372"/>
          </a:xfrm>
        </p:spPr>
        <p:txBody>
          <a:bodyPr anchor="b"/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977536"/>
            <a:ext cx="7886700" cy="1300162"/>
          </a:xfrm>
        </p:spPr>
        <p:txBody>
          <a:bodyPr/>
          <a:lstStyle>
            <a:lvl1pPr marL="0" indent="0">
              <a:buNone/>
              <a:defRPr sz="2080">
                <a:solidFill>
                  <a:schemeClr val="tx1"/>
                </a:solidFill>
              </a:defRPr>
            </a:lvl1pPr>
            <a:lvl2pPr marL="396255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2pPr>
            <a:lvl3pPr marL="7925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3pPr>
            <a:lvl4pPr marL="1188766" indent="0">
              <a:buNone/>
              <a:defRPr sz="1387">
                <a:solidFill>
                  <a:schemeClr val="tx1">
                    <a:tint val="75000"/>
                  </a:schemeClr>
                </a:solidFill>
              </a:defRPr>
            </a:lvl4pPr>
            <a:lvl5pPr marL="1585021" indent="0">
              <a:buNone/>
              <a:defRPr sz="1387">
                <a:solidFill>
                  <a:schemeClr val="tx1">
                    <a:tint val="75000"/>
                  </a:schemeClr>
                </a:solidFill>
              </a:defRPr>
            </a:lvl5pPr>
            <a:lvl6pPr marL="1981276" indent="0">
              <a:buNone/>
              <a:defRPr sz="1387">
                <a:solidFill>
                  <a:schemeClr val="tx1">
                    <a:tint val="75000"/>
                  </a:schemeClr>
                </a:solidFill>
              </a:defRPr>
            </a:lvl6pPr>
            <a:lvl7pPr marL="2377531" indent="0">
              <a:buNone/>
              <a:defRPr sz="1387">
                <a:solidFill>
                  <a:schemeClr val="tx1">
                    <a:tint val="75000"/>
                  </a:schemeClr>
                </a:solidFill>
              </a:defRPr>
            </a:lvl7pPr>
            <a:lvl8pPr marL="2773787" indent="0">
              <a:buNone/>
              <a:defRPr sz="1387">
                <a:solidFill>
                  <a:schemeClr val="tx1">
                    <a:tint val="75000"/>
                  </a:schemeClr>
                </a:solidFill>
              </a:defRPr>
            </a:lvl8pPr>
            <a:lvl9pPr marL="3170042" indent="0">
              <a:buNone/>
              <a:defRPr sz="13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21B3-7FBE-47FD-A52D-1A82951E8B9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3CA4-411B-4BBD-90C3-1127D943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1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82208"/>
            <a:ext cx="3886200" cy="3771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82208"/>
            <a:ext cx="3886200" cy="3771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21B3-7FBE-47FD-A52D-1A82951E8B9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3CA4-411B-4BBD-90C3-1127D943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7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16443"/>
            <a:ext cx="7886700" cy="11488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57008"/>
            <a:ext cx="3868340" cy="714057"/>
          </a:xfrm>
        </p:spPr>
        <p:txBody>
          <a:bodyPr anchor="b"/>
          <a:lstStyle>
            <a:lvl1pPr marL="0" indent="0">
              <a:buNone/>
              <a:defRPr sz="2080" b="1"/>
            </a:lvl1pPr>
            <a:lvl2pPr marL="396255" indent="0">
              <a:buNone/>
              <a:defRPr sz="1733" b="1"/>
            </a:lvl2pPr>
            <a:lvl3pPr marL="792510" indent="0">
              <a:buNone/>
              <a:defRPr sz="1560" b="1"/>
            </a:lvl3pPr>
            <a:lvl4pPr marL="1188766" indent="0">
              <a:buNone/>
              <a:defRPr sz="1387" b="1"/>
            </a:lvl4pPr>
            <a:lvl5pPr marL="1585021" indent="0">
              <a:buNone/>
              <a:defRPr sz="1387" b="1"/>
            </a:lvl5pPr>
            <a:lvl6pPr marL="1981276" indent="0">
              <a:buNone/>
              <a:defRPr sz="1387" b="1"/>
            </a:lvl6pPr>
            <a:lvl7pPr marL="2377531" indent="0">
              <a:buNone/>
              <a:defRPr sz="1387" b="1"/>
            </a:lvl7pPr>
            <a:lvl8pPr marL="2773787" indent="0">
              <a:buNone/>
              <a:defRPr sz="1387" b="1"/>
            </a:lvl8pPr>
            <a:lvl9pPr marL="3170042" indent="0">
              <a:buNone/>
              <a:defRPr sz="138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171065"/>
            <a:ext cx="3868340" cy="31933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457008"/>
            <a:ext cx="3887391" cy="714057"/>
          </a:xfrm>
        </p:spPr>
        <p:txBody>
          <a:bodyPr anchor="b"/>
          <a:lstStyle>
            <a:lvl1pPr marL="0" indent="0">
              <a:buNone/>
              <a:defRPr sz="2080" b="1"/>
            </a:lvl1pPr>
            <a:lvl2pPr marL="396255" indent="0">
              <a:buNone/>
              <a:defRPr sz="1733" b="1"/>
            </a:lvl2pPr>
            <a:lvl3pPr marL="792510" indent="0">
              <a:buNone/>
              <a:defRPr sz="1560" b="1"/>
            </a:lvl3pPr>
            <a:lvl4pPr marL="1188766" indent="0">
              <a:buNone/>
              <a:defRPr sz="1387" b="1"/>
            </a:lvl4pPr>
            <a:lvl5pPr marL="1585021" indent="0">
              <a:buNone/>
              <a:defRPr sz="1387" b="1"/>
            </a:lvl5pPr>
            <a:lvl6pPr marL="1981276" indent="0">
              <a:buNone/>
              <a:defRPr sz="1387" b="1"/>
            </a:lvl6pPr>
            <a:lvl7pPr marL="2377531" indent="0">
              <a:buNone/>
              <a:defRPr sz="1387" b="1"/>
            </a:lvl7pPr>
            <a:lvl8pPr marL="2773787" indent="0">
              <a:buNone/>
              <a:defRPr sz="1387" b="1"/>
            </a:lvl8pPr>
            <a:lvl9pPr marL="3170042" indent="0">
              <a:buNone/>
              <a:defRPr sz="138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171065"/>
            <a:ext cx="3887391" cy="31933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21B3-7FBE-47FD-A52D-1A82951E8B9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3CA4-411B-4BBD-90C3-1127D943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7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21B3-7FBE-47FD-A52D-1A82951E8B9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3CA4-411B-4BBD-90C3-1127D943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4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21B3-7FBE-47FD-A52D-1A82951E8B9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3CA4-411B-4BBD-90C3-1127D943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7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96240"/>
            <a:ext cx="2949178" cy="1386840"/>
          </a:xfrm>
        </p:spPr>
        <p:txBody>
          <a:bodyPr anchor="b"/>
          <a:lstStyle>
            <a:lvl1pPr>
              <a:defRPr sz="277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55770"/>
            <a:ext cx="4629150" cy="4223808"/>
          </a:xfrm>
        </p:spPr>
        <p:txBody>
          <a:bodyPr/>
          <a:lstStyle>
            <a:lvl1pPr>
              <a:defRPr sz="2773"/>
            </a:lvl1pPr>
            <a:lvl2pPr>
              <a:defRPr sz="2427"/>
            </a:lvl2pPr>
            <a:lvl3pPr>
              <a:defRPr sz="208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83080"/>
            <a:ext cx="2949178" cy="3303376"/>
          </a:xfrm>
        </p:spPr>
        <p:txBody>
          <a:bodyPr/>
          <a:lstStyle>
            <a:lvl1pPr marL="0" indent="0">
              <a:buNone/>
              <a:defRPr sz="1387"/>
            </a:lvl1pPr>
            <a:lvl2pPr marL="396255" indent="0">
              <a:buNone/>
              <a:defRPr sz="1213"/>
            </a:lvl2pPr>
            <a:lvl3pPr marL="792510" indent="0">
              <a:buNone/>
              <a:defRPr sz="1040"/>
            </a:lvl3pPr>
            <a:lvl4pPr marL="1188766" indent="0">
              <a:buNone/>
              <a:defRPr sz="867"/>
            </a:lvl4pPr>
            <a:lvl5pPr marL="1585021" indent="0">
              <a:buNone/>
              <a:defRPr sz="867"/>
            </a:lvl5pPr>
            <a:lvl6pPr marL="1981276" indent="0">
              <a:buNone/>
              <a:defRPr sz="867"/>
            </a:lvl6pPr>
            <a:lvl7pPr marL="2377531" indent="0">
              <a:buNone/>
              <a:defRPr sz="867"/>
            </a:lvl7pPr>
            <a:lvl8pPr marL="2773787" indent="0">
              <a:buNone/>
              <a:defRPr sz="867"/>
            </a:lvl8pPr>
            <a:lvl9pPr marL="3170042" indent="0">
              <a:buNone/>
              <a:defRPr sz="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21B3-7FBE-47FD-A52D-1A82951E8B9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3CA4-411B-4BBD-90C3-1127D943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7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96240"/>
            <a:ext cx="2949178" cy="1386840"/>
          </a:xfrm>
        </p:spPr>
        <p:txBody>
          <a:bodyPr anchor="b"/>
          <a:lstStyle>
            <a:lvl1pPr>
              <a:defRPr sz="277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55770"/>
            <a:ext cx="4629150" cy="4223808"/>
          </a:xfrm>
        </p:spPr>
        <p:txBody>
          <a:bodyPr anchor="t"/>
          <a:lstStyle>
            <a:lvl1pPr marL="0" indent="0">
              <a:buNone/>
              <a:defRPr sz="2773"/>
            </a:lvl1pPr>
            <a:lvl2pPr marL="396255" indent="0">
              <a:buNone/>
              <a:defRPr sz="2427"/>
            </a:lvl2pPr>
            <a:lvl3pPr marL="792510" indent="0">
              <a:buNone/>
              <a:defRPr sz="2080"/>
            </a:lvl3pPr>
            <a:lvl4pPr marL="1188766" indent="0">
              <a:buNone/>
              <a:defRPr sz="1733"/>
            </a:lvl4pPr>
            <a:lvl5pPr marL="1585021" indent="0">
              <a:buNone/>
              <a:defRPr sz="1733"/>
            </a:lvl5pPr>
            <a:lvl6pPr marL="1981276" indent="0">
              <a:buNone/>
              <a:defRPr sz="1733"/>
            </a:lvl6pPr>
            <a:lvl7pPr marL="2377531" indent="0">
              <a:buNone/>
              <a:defRPr sz="1733"/>
            </a:lvl7pPr>
            <a:lvl8pPr marL="2773787" indent="0">
              <a:buNone/>
              <a:defRPr sz="1733"/>
            </a:lvl8pPr>
            <a:lvl9pPr marL="3170042" indent="0">
              <a:buNone/>
              <a:defRPr sz="173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83080"/>
            <a:ext cx="2949178" cy="3303376"/>
          </a:xfrm>
        </p:spPr>
        <p:txBody>
          <a:bodyPr/>
          <a:lstStyle>
            <a:lvl1pPr marL="0" indent="0">
              <a:buNone/>
              <a:defRPr sz="1387"/>
            </a:lvl1pPr>
            <a:lvl2pPr marL="396255" indent="0">
              <a:buNone/>
              <a:defRPr sz="1213"/>
            </a:lvl2pPr>
            <a:lvl3pPr marL="792510" indent="0">
              <a:buNone/>
              <a:defRPr sz="1040"/>
            </a:lvl3pPr>
            <a:lvl4pPr marL="1188766" indent="0">
              <a:buNone/>
              <a:defRPr sz="867"/>
            </a:lvl4pPr>
            <a:lvl5pPr marL="1585021" indent="0">
              <a:buNone/>
              <a:defRPr sz="867"/>
            </a:lvl5pPr>
            <a:lvl6pPr marL="1981276" indent="0">
              <a:buNone/>
              <a:defRPr sz="867"/>
            </a:lvl6pPr>
            <a:lvl7pPr marL="2377531" indent="0">
              <a:buNone/>
              <a:defRPr sz="867"/>
            </a:lvl7pPr>
            <a:lvl8pPr marL="2773787" indent="0">
              <a:buNone/>
              <a:defRPr sz="867"/>
            </a:lvl8pPr>
            <a:lvl9pPr marL="3170042" indent="0">
              <a:buNone/>
              <a:defRPr sz="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21B3-7FBE-47FD-A52D-1A82951E8B9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3CA4-411B-4BBD-90C3-1127D943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9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16443"/>
            <a:ext cx="7886700" cy="1148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82208"/>
            <a:ext cx="7886700" cy="377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508838"/>
            <a:ext cx="205740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221B3-7FBE-47FD-A52D-1A82951E8B9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508838"/>
            <a:ext cx="308610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508838"/>
            <a:ext cx="205740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43CA4-411B-4BBD-90C3-1127D943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3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792510" rtl="0" eaLnBrk="1" latinLnBrk="0" hangingPunct="1">
        <a:lnSpc>
          <a:spcPct val="90000"/>
        </a:lnSpc>
        <a:spcBef>
          <a:spcPct val="0"/>
        </a:spcBef>
        <a:buNone/>
        <a:defRPr sz="38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8128" indent="-198128" algn="l" defTabSz="792510" rtl="0" eaLnBrk="1" latinLnBrk="0" hangingPunct="1">
        <a:lnSpc>
          <a:spcPct val="90000"/>
        </a:lnSpc>
        <a:spcBef>
          <a:spcPts val="867"/>
        </a:spcBef>
        <a:buFont typeface="Arial" panose="020B0604020202020204" pitchFamily="34" charset="0"/>
        <a:buChar char="•"/>
        <a:defRPr sz="2427" kern="1200">
          <a:solidFill>
            <a:schemeClr val="tx1"/>
          </a:solidFill>
          <a:latin typeface="+mn-lt"/>
          <a:ea typeface="+mn-ea"/>
          <a:cs typeface="+mn-cs"/>
        </a:defRPr>
      </a:lvl1pPr>
      <a:lvl2pPr marL="594383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2pPr>
      <a:lvl3pPr marL="990638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86893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783149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179404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6pPr>
      <a:lvl7pPr marL="2575659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7pPr>
      <a:lvl8pPr marL="2971914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8pPr>
      <a:lvl9pPr marL="3368170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1pPr>
      <a:lvl2pPr marL="396255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2pPr>
      <a:lvl3pPr marL="792510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66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585021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1981276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31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7pPr>
      <a:lvl8pPr marL="2773787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8pPr>
      <a:lvl9pPr marL="3170042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" y="-71665"/>
            <a:ext cx="8842342" cy="601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4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23"/>
          <a:stretch/>
        </p:blipFill>
        <p:spPr>
          <a:xfrm>
            <a:off x="0" y="1"/>
            <a:ext cx="9144000" cy="5943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13123" y="2000369"/>
            <a:ext cx="7409468" cy="22499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r>
              <a:rPr lang="en-US" sz="800" dirty="0" smtClean="0"/>
              <a:t>			          PIT LANE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 rot="5400000">
            <a:off x="4286421" y="4048301"/>
            <a:ext cx="1523657" cy="342900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00" b="1" dirty="0" smtClean="0"/>
              <a:t>PRIMARY GARAGE</a:t>
            </a:r>
            <a:endParaRPr lang="en-US" sz="900" b="1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1794599" y="3793082"/>
            <a:ext cx="1554301" cy="342900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00" b="1" dirty="0" smtClean="0"/>
              <a:t>SECONDARY GARAGE</a:t>
            </a:r>
            <a:endParaRPr lang="en-US" sz="9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85004" y="3648075"/>
            <a:ext cx="338456" cy="371478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MEDIA</a:t>
            </a:r>
            <a:br>
              <a:rPr lang="en-US" sz="800" dirty="0" smtClean="0"/>
            </a:br>
            <a:r>
              <a:rPr lang="en-US" sz="800" dirty="0" smtClean="0"/>
              <a:t>CTR</a:t>
            </a:r>
            <a:endParaRPr lang="en-US" sz="800" dirty="0"/>
          </a:p>
        </p:txBody>
      </p:sp>
      <p:pic>
        <p:nvPicPr>
          <p:cNvPr id="9" name="Picture 2" descr="https://s-media-cache-ak0.pinimg.com/736x/ba/ae/64/baae64b36db853a2b0e4c402d6c8938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395" y="3064388"/>
            <a:ext cx="126487" cy="12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-media-cache-ak0.pinimg.com/736x/ba/ae/64/baae64b36db853a2b0e4c402d6c8938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64" y="3064388"/>
            <a:ext cx="126487" cy="12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-media-cache-ak0.pinimg.com/736x/ba/ae/64/baae64b36db853a2b0e4c402d6c8938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945" y="3216788"/>
            <a:ext cx="126487" cy="12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-media-cache-ak0.pinimg.com/736x/ba/ae/64/baae64b36db853a2b0e4c402d6c8938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44" y="4855092"/>
            <a:ext cx="126487" cy="12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-media-cache-ak0.pinimg.com/736x/ba/ae/64/baae64b36db853a2b0e4c402d6c8938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13" y="4855091"/>
            <a:ext cx="126487" cy="12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ater-droplet-icon-66871.png (128×128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56" y="3187381"/>
            <a:ext cx="135769" cy="1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393420" y="2271712"/>
            <a:ext cx="4521605" cy="1271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PIT SLOTS</a:t>
            </a:r>
            <a:endParaRPr lang="en-US" sz="800" dirty="0"/>
          </a:p>
        </p:txBody>
      </p:sp>
      <p:sp>
        <p:nvSpPr>
          <p:cNvPr id="24" name="Bent-Up Arrow 23"/>
          <p:cNvSpPr/>
          <p:nvPr/>
        </p:nvSpPr>
        <p:spPr>
          <a:xfrm rot="10800000">
            <a:off x="4041600" y="2072528"/>
            <a:ext cx="820349" cy="471896"/>
          </a:xfrm>
          <a:prstGeom prst="bentUpArrow">
            <a:avLst>
              <a:gd name="adj1" fmla="val 31031"/>
              <a:gd name="adj2" fmla="val 25000"/>
              <a:gd name="adj3" fmla="val 25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883309" y="2035772"/>
            <a:ext cx="1145816" cy="215444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TRACK EXIT</a:t>
            </a:r>
            <a:endParaRPr lang="en-US" sz="800" dirty="0"/>
          </a:p>
        </p:txBody>
      </p:sp>
      <p:sp>
        <p:nvSpPr>
          <p:cNvPr id="33" name="TextBox 32"/>
          <p:cNvSpPr txBox="1"/>
          <p:nvPr/>
        </p:nvSpPr>
        <p:spPr>
          <a:xfrm rot="5400000">
            <a:off x="4715727" y="4018525"/>
            <a:ext cx="1518313" cy="397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00" b="1" dirty="0" smtClean="0"/>
              <a:t>TRAILER PARKING</a:t>
            </a:r>
            <a:endParaRPr lang="en-US" sz="900" b="1" dirty="0"/>
          </a:p>
        </p:txBody>
      </p:sp>
      <p:sp>
        <p:nvSpPr>
          <p:cNvPr id="34" name="TextBox 33"/>
          <p:cNvSpPr txBox="1"/>
          <p:nvPr/>
        </p:nvSpPr>
        <p:spPr>
          <a:xfrm rot="5400000">
            <a:off x="4752570" y="3969832"/>
            <a:ext cx="2171701" cy="175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SUPPORT PARKING</a:t>
            </a:r>
            <a:endParaRPr lang="en-US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5936631" y="2971801"/>
            <a:ext cx="1877333" cy="2004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00" b="1" dirty="0" smtClean="0"/>
              <a:t>OTHER TEAM VEHICLE</a:t>
            </a:r>
          </a:p>
          <a:p>
            <a:pPr algn="ctr"/>
            <a:r>
              <a:rPr lang="en-US" sz="1000" b="1" dirty="0" smtClean="0"/>
              <a:t>PARKING</a:t>
            </a:r>
            <a:endParaRPr lang="en-US" sz="1000" b="1" dirty="0"/>
          </a:p>
        </p:txBody>
      </p:sp>
      <p:sp>
        <p:nvSpPr>
          <p:cNvPr id="36" name="TextBox 35"/>
          <p:cNvSpPr txBox="1"/>
          <p:nvPr/>
        </p:nvSpPr>
        <p:spPr>
          <a:xfrm rot="5400000">
            <a:off x="1424314" y="3765982"/>
            <a:ext cx="1554304" cy="397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00" b="1" dirty="0" smtClean="0"/>
              <a:t>TRAILER PARKING</a:t>
            </a:r>
            <a:endParaRPr lang="en-US" sz="900" b="1" dirty="0"/>
          </a:p>
        </p:txBody>
      </p:sp>
      <p:sp>
        <p:nvSpPr>
          <p:cNvPr id="37" name="TextBox 36"/>
          <p:cNvSpPr txBox="1"/>
          <p:nvPr/>
        </p:nvSpPr>
        <p:spPr>
          <a:xfrm rot="5400000">
            <a:off x="717376" y="3996660"/>
            <a:ext cx="2171701" cy="175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SUPPORT PARKING</a:t>
            </a:r>
            <a:endParaRPr lang="en-US" sz="800" dirty="0"/>
          </a:p>
        </p:txBody>
      </p:sp>
      <p:sp>
        <p:nvSpPr>
          <p:cNvPr id="30" name="Left-Right Arrow 29"/>
          <p:cNvSpPr/>
          <p:nvPr/>
        </p:nvSpPr>
        <p:spPr>
          <a:xfrm rot="5400000">
            <a:off x="4759487" y="2555188"/>
            <a:ext cx="1282223" cy="325081"/>
          </a:xfrm>
          <a:prstGeom prst="left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5400000">
            <a:off x="4871555" y="2647666"/>
            <a:ext cx="1056673" cy="215444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SUPPORT IN/OUT</a:t>
            </a:r>
            <a:endParaRPr lang="en-US" sz="800" dirty="0"/>
          </a:p>
        </p:txBody>
      </p:sp>
      <p:sp>
        <p:nvSpPr>
          <p:cNvPr id="39" name="Bent-Up Arrow 38"/>
          <p:cNvSpPr/>
          <p:nvPr/>
        </p:nvSpPr>
        <p:spPr>
          <a:xfrm>
            <a:off x="3512127" y="5012224"/>
            <a:ext cx="2060081" cy="471896"/>
          </a:xfrm>
          <a:prstGeom prst="bentUpArrow">
            <a:avLst>
              <a:gd name="adj1" fmla="val 31031"/>
              <a:gd name="adj2" fmla="val 25000"/>
              <a:gd name="adj3" fmla="val 25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ent-Up Arrow 40"/>
          <p:cNvSpPr/>
          <p:nvPr/>
        </p:nvSpPr>
        <p:spPr>
          <a:xfrm flipH="1">
            <a:off x="2077757" y="5012224"/>
            <a:ext cx="1528696" cy="471896"/>
          </a:xfrm>
          <a:prstGeom prst="bentUpArrow">
            <a:avLst>
              <a:gd name="adj1" fmla="val 31031"/>
              <a:gd name="adj2" fmla="val 25000"/>
              <a:gd name="adj3" fmla="val 25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909717" y="5351243"/>
            <a:ext cx="1500355" cy="123111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/>
              <a:t>TRANSFER BETWEEN GARAGES</a:t>
            </a:r>
            <a:endParaRPr lang="en-US" sz="800" dirty="0"/>
          </a:p>
        </p:txBody>
      </p:sp>
      <p:sp>
        <p:nvSpPr>
          <p:cNvPr id="42" name="TextBox 41"/>
          <p:cNvSpPr txBox="1"/>
          <p:nvPr/>
        </p:nvSpPr>
        <p:spPr>
          <a:xfrm rot="5400000">
            <a:off x="2855000" y="3504435"/>
            <a:ext cx="862248" cy="420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CHARGING STATIONS</a:t>
            </a:r>
            <a:endParaRPr lang="en-US" sz="800" dirty="0"/>
          </a:p>
        </p:txBody>
      </p:sp>
      <p:sp>
        <p:nvSpPr>
          <p:cNvPr id="43" name="TextBox 42"/>
          <p:cNvSpPr txBox="1"/>
          <p:nvPr/>
        </p:nvSpPr>
        <p:spPr>
          <a:xfrm>
            <a:off x="2921136" y="165552"/>
            <a:ext cx="1405808" cy="201271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800"/>
            </a:lvl1pPr>
          </a:lstStyle>
          <a:p>
            <a:r>
              <a:rPr lang="en-US" dirty="0"/>
              <a:t>SPOTTERS</a:t>
            </a:r>
          </a:p>
        </p:txBody>
      </p:sp>
      <p:pic>
        <p:nvPicPr>
          <p:cNvPr id="2058" name="Picture 10" descr="https://upload.wikimedia.org/wikipedia/commons/thumb/e/ee/Red_Cross_icon.svg/480px-Red_Cross_ico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527" y="2357150"/>
            <a:ext cx="144682" cy="1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 rot="5400000">
            <a:off x="2439648" y="4705501"/>
            <a:ext cx="270539" cy="342900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STAFF</a:t>
            </a:r>
            <a:endParaRPr lang="en-US" sz="800" dirty="0" smtClean="0"/>
          </a:p>
        </p:txBody>
      </p:sp>
      <p:sp>
        <p:nvSpPr>
          <p:cNvPr id="44" name="Bent-Up Arrow 43"/>
          <p:cNvSpPr/>
          <p:nvPr/>
        </p:nvSpPr>
        <p:spPr>
          <a:xfrm rot="10800000">
            <a:off x="2096240" y="2072528"/>
            <a:ext cx="820349" cy="471896"/>
          </a:xfrm>
          <a:prstGeom prst="bentUpArrow">
            <a:avLst>
              <a:gd name="adj1" fmla="val 31031"/>
              <a:gd name="adj2" fmla="val 25000"/>
              <a:gd name="adj3" fmla="val 25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937949" y="2035772"/>
            <a:ext cx="1145816" cy="215444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ALT TRACK EXIT</a:t>
            </a:r>
            <a:endParaRPr lang="en-US" sz="800" dirty="0"/>
          </a:p>
        </p:txBody>
      </p:sp>
      <p:grpSp>
        <p:nvGrpSpPr>
          <p:cNvPr id="3" name="Group 2"/>
          <p:cNvGrpSpPr/>
          <p:nvPr/>
        </p:nvGrpSpPr>
        <p:grpSpPr>
          <a:xfrm>
            <a:off x="3619080" y="1908245"/>
            <a:ext cx="512834" cy="1394527"/>
            <a:chOff x="3619080" y="1908245"/>
            <a:chExt cx="512834" cy="1394527"/>
          </a:xfrm>
        </p:grpSpPr>
        <p:sp>
          <p:nvSpPr>
            <p:cNvPr id="18" name="Bent-Up Arrow 17"/>
            <p:cNvSpPr/>
            <p:nvPr/>
          </p:nvSpPr>
          <p:spPr>
            <a:xfrm rot="16200000">
              <a:off x="3406247" y="2237066"/>
              <a:ext cx="897563" cy="471898"/>
            </a:xfrm>
            <a:prstGeom prst="bentUpArrow">
              <a:avLst>
                <a:gd name="adj1" fmla="val 31031"/>
                <a:gd name="adj2" fmla="val 25000"/>
                <a:gd name="adj3" fmla="val 25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5400000">
              <a:off x="3326928" y="2497787"/>
              <a:ext cx="1394527" cy="215444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TRACK ENTRY</a:t>
              </a:r>
              <a:endParaRPr lang="en-US" sz="800" dirty="0"/>
            </a:p>
          </p:txBody>
        </p:sp>
      </p:grpSp>
      <p:sp>
        <p:nvSpPr>
          <p:cNvPr id="2" name="Block Arc 1"/>
          <p:cNvSpPr/>
          <p:nvPr/>
        </p:nvSpPr>
        <p:spPr>
          <a:xfrm>
            <a:off x="3919259" y="2212202"/>
            <a:ext cx="380645" cy="23012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5400000">
            <a:off x="4900997" y="3151200"/>
            <a:ext cx="270539" cy="342900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vert="vert270"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STAFF</a:t>
            </a:r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169654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288" y="0"/>
            <a:ext cx="9257288" cy="5943600"/>
          </a:xfrm>
          <a:prstGeom prst="rect">
            <a:avLst/>
          </a:prstGeom>
          <a:solidFill>
            <a:srgbClr val="EAEFCD"/>
          </a:solidFill>
        </p:spPr>
      </p:pic>
      <p:grpSp>
        <p:nvGrpSpPr>
          <p:cNvPr id="48" name="Group 47"/>
          <p:cNvGrpSpPr/>
          <p:nvPr/>
        </p:nvGrpSpPr>
        <p:grpSpPr>
          <a:xfrm rot="4500000">
            <a:off x="5130453" y="1805158"/>
            <a:ext cx="870296" cy="1365088"/>
            <a:chOff x="2940186" y="2039650"/>
            <a:chExt cx="870296" cy="1365088"/>
          </a:xfrm>
        </p:grpSpPr>
        <p:sp>
          <p:nvSpPr>
            <p:cNvPr id="50" name="TextBox 49"/>
            <p:cNvSpPr txBox="1"/>
            <p:nvPr/>
          </p:nvSpPr>
          <p:spPr>
            <a:xfrm rot="17100440">
              <a:off x="2457697" y="2522139"/>
              <a:ext cx="1365088" cy="400110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800" dirty="0" smtClean="0"/>
                <a:t>TRACK EXIT</a:t>
              </a:r>
              <a:endParaRPr lang="en-US" sz="800" dirty="0"/>
            </a:p>
          </p:txBody>
        </p:sp>
        <p:sp>
          <p:nvSpPr>
            <p:cNvPr id="49" name="Bent-Up Arrow 48"/>
            <p:cNvSpPr/>
            <p:nvPr/>
          </p:nvSpPr>
          <p:spPr>
            <a:xfrm rot="6263888">
              <a:off x="2998429" y="2529910"/>
              <a:ext cx="977337" cy="646768"/>
            </a:xfrm>
            <a:prstGeom prst="bentUpArrow">
              <a:avLst>
                <a:gd name="adj1" fmla="val 14022"/>
                <a:gd name="adj2" fmla="val 22541"/>
                <a:gd name="adj3" fmla="val 258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664503" y="2608203"/>
            <a:ext cx="292490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700" dirty="0" smtClean="0"/>
              <a:t>SC/CTL</a:t>
            </a:r>
            <a:endParaRPr lang="en-US" sz="700" dirty="0"/>
          </a:p>
        </p:txBody>
      </p:sp>
      <p:sp>
        <p:nvSpPr>
          <p:cNvPr id="22" name="TextBox 21"/>
          <p:cNvSpPr txBox="1"/>
          <p:nvPr/>
        </p:nvSpPr>
        <p:spPr>
          <a:xfrm>
            <a:off x="5183985" y="2608203"/>
            <a:ext cx="274228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DC</a:t>
            </a:r>
            <a:endParaRPr 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6238144" y="2607114"/>
            <a:ext cx="255921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06</a:t>
            </a:r>
            <a:endParaRPr 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5970580" y="2607114"/>
            <a:ext cx="266833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07</a:t>
            </a:r>
            <a:endParaRPr lang="en-US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5714385" y="2607114"/>
            <a:ext cx="252605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08</a:t>
            </a:r>
            <a:endParaRPr 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5462119" y="2607114"/>
            <a:ext cx="250751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09</a:t>
            </a:r>
            <a:endParaRPr 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6494066" y="2607115"/>
            <a:ext cx="274041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05</a:t>
            </a:r>
            <a:endParaRPr lang="en-US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7819124" y="2607115"/>
            <a:ext cx="284948" cy="149225"/>
          </a:xfrm>
          <a:prstGeom prst="rect">
            <a:avLst/>
          </a:prstGeom>
          <a:solidFill>
            <a:srgbClr val="EAEFCD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01</a:t>
            </a:r>
            <a:endParaRPr lang="en-US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7556804" y="2607115"/>
            <a:ext cx="262319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02</a:t>
            </a:r>
            <a:endParaRPr lang="en-US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7031673" y="2607115"/>
            <a:ext cx="245418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03</a:t>
            </a:r>
            <a:endParaRPr lang="en-US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6768108" y="2607115"/>
            <a:ext cx="260154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04</a:t>
            </a:r>
            <a:endParaRPr lang="en-US" sz="800" dirty="0"/>
          </a:p>
        </p:txBody>
      </p:sp>
      <p:sp>
        <p:nvSpPr>
          <p:cNvPr id="54" name="Left-Right Arrow 53"/>
          <p:cNvSpPr/>
          <p:nvPr/>
        </p:nvSpPr>
        <p:spPr>
          <a:xfrm rot="5400000">
            <a:off x="6788081" y="2777748"/>
            <a:ext cx="1282223" cy="325081"/>
          </a:xfrm>
          <a:prstGeom prst="left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 rot="5400000">
            <a:off x="6647538" y="2830268"/>
            <a:ext cx="1573012" cy="215444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SUPPORT IN/OUT</a:t>
            </a:r>
            <a:endParaRPr lang="en-US" sz="800" dirty="0"/>
          </a:p>
        </p:txBody>
      </p:sp>
      <p:sp>
        <p:nvSpPr>
          <p:cNvPr id="55" name="Freeform 54"/>
          <p:cNvSpPr/>
          <p:nvPr/>
        </p:nvSpPr>
        <p:spPr>
          <a:xfrm>
            <a:off x="1514476" y="3038475"/>
            <a:ext cx="4362450" cy="1060376"/>
          </a:xfrm>
          <a:custGeom>
            <a:avLst/>
            <a:gdLst>
              <a:gd name="connsiteX0" fmla="*/ 4391025 w 4476750"/>
              <a:gd name="connsiteY0" fmla="*/ 819150 h 1076325"/>
              <a:gd name="connsiteX1" fmla="*/ 4248150 w 4476750"/>
              <a:gd name="connsiteY1" fmla="*/ 1038225 h 1076325"/>
              <a:gd name="connsiteX2" fmla="*/ 1914525 w 4476750"/>
              <a:gd name="connsiteY2" fmla="*/ 1076325 h 1076325"/>
              <a:gd name="connsiteX3" fmla="*/ 1714500 w 4476750"/>
              <a:gd name="connsiteY3" fmla="*/ 819150 h 1076325"/>
              <a:gd name="connsiteX4" fmla="*/ 0 w 4476750"/>
              <a:gd name="connsiteY4" fmla="*/ 866775 h 1076325"/>
              <a:gd name="connsiteX5" fmla="*/ 28575 w 4476750"/>
              <a:gd name="connsiteY5" fmla="*/ 257175 h 1076325"/>
              <a:gd name="connsiteX6" fmla="*/ 304800 w 4476750"/>
              <a:gd name="connsiteY6" fmla="*/ 257175 h 1076325"/>
              <a:gd name="connsiteX7" fmla="*/ 304800 w 4476750"/>
              <a:gd name="connsiteY7" fmla="*/ 590550 h 1076325"/>
              <a:gd name="connsiteX8" fmla="*/ 2228850 w 4476750"/>
              <a:gd name="connsiteY8" fmla="*/ 590550 h 1076325"/>
              <a:gd name="connsiteX9" fmla="*/ 2581275 w 4476750"/>
              <a:gd name="connsiteY9" fmla="*/ 800100 h 1076325"/>
              <a:gd name="connsiteX10" fmla="*/ 3028950 w 4476750"/>
              <a:gd name="connsiteY10" fmla="*/ 800100 h 1076325"/>
              <a:gd name="connsiteX11" fmla="*/ 3486150 w 4476750"/>
              <a:gd name="connsiteY11" fmla="*/ 533400 h 1076325"/>
              <a:gd name="connsiteX12" fmla="*/ 3486150 w 4476750"/>
              <a:gd name="connsiteY12" fmla="*/ 0 h 1076325"/>
              <a:gd name="connsiteX13" fmla="*/ 3695700 w 4476750"/>
              <a:gd name="connsiteY13" fmla="*/ 0 h 1076325"/>
              <a:gd name="connsiteX14" fmla="*/ 3695700 w 4476750"/>
              <a:gd name="connsiteY14" fmla="*/ 523875 h 1076325"/>
              <a:gd name="connsiteX15" fmla="*/ 4476750 w 4476750"/>
              <a:gd name="connsiteY15" fmla="*/ 523875 h 1076325"/>
              <a:gd name="connsiteX16" fmla="*/ 4476750 w 4476750"/>
              <a:gd name="connsiteY16" fmla="*/ 838200 h 1076325"/>
              <a:gd name="connsiteX17" fmla="*/ 4476750 w 4476750"/>
              <a:gd name="connsiteY17" fmla="*/ 838200 h 1076325"/>
              <a:gd name="connsiteX0" fmla="*/ 4362450 w 4448175"/>
              <a:gd name="connsiteY0" fmla="*/ 819150 h 1076325"/>
              <a:gd name="connsiteX1" fmla="*/ 4219575 w 4448175"/>
              <a:gd name="connsiteY1" fmla="*/ 1038225 h 1076325"/>
              <a:gd name="connsiteX2" fmla="*/ 1885950 w 4448175"/>
              <a:gd name="connsiteY2" fmla="*/ 1076325 h 1076325"/>
              <a:gd name="connsiteX3" fmla="*/ 1685925 w 4448175"/>
              <a:gd name="connsiteY3" fmla="*/ 819150 h 1076325"/>
              <a:gd name="connsiteX4" fmla="*/ 0 w 4448175"/>
              <a:gd name="connsiteY4" fmla="*/ 866775 h 1076325"/>
              <a:gd name="connsiteX5" fmla="*/ 0 w 4448175"/>
              <a:gd name="connsiteY5" fmla="*/ 257175 h 1076325"/>
              <a:gd name="connsiteX6" fmla="*/ 276225 w 4448175"/>
              <a:gd name="connsiteY6" fmla="*/ 257175 h 1076325"/>
              <a:gd name="connsiteX7" fmla="*/ 276225 w 4448175"/>
              <a:gd name="connsiteY7" fmla="*/ 590550 h 1076325"/>
              <a:gd name="connsiteX8" fmla="*/ 2200275 w 4448175"/>
              <a:gd name="connsiteY8" fmla="*/ 590550 h 1076325"/>
              <a:gd name="connsiteX9" fmla="*/ 2552700 w 4448175"/>
              <a:gd name="connsiteY9" fmla="*/ 800100 h 1076325"/>
              <a:gd name="connsiteX10" fmla="*/ 3000375 w 4448175"/>
              <a:gd name="connsiteY10" fmla="*/ 800100 h 1076325"/>
              <a:gd name="connsiteX11" fmla="*/ 3457575 w 4448175"/>
              <a:gd name="connsiteY11" fmla="*/ 533400 h 1076325"/>
              <a:gd name="connsiteX12" fmla="*/ 3457575 w 4448175"/>
              <a:gd name="connsiteY12" fmla="*/ 0 h 1076325"/>
              <a:gd name="connsiteX13" fmla="*/ 3667125 w 4448175"/>
              <a:gd name="connsiteY13" fmla="*/ 0 h 1076325"/>
              <a:gd name="connsiteX14" fmla="*/ 3667125 w 4448175"/>
              <a:gd name="connsiteY14" fmla="*/ 523875 h 1076325"/>
              <a:gd name="connsiteX15" fmla="*/ 4448175 w 4448175"/>
              <a:gd name="connsiteY15" fmla="*/ 523875 h 1076325"/>
              <a:gd name="connsiteX16" fmla="*/ 4448175 w 4448175"/>
              <a:gd name="connsiteY16" fmla="*/ 838200 h 1076325"/>
              <a:gd name="connsiteX17" fmla="*/ 4448175 w 4448175"/>
              <a:gd name="connsiteY17" fmla="*/ 838200 h 1076325"/>
              <a:gd name="connsiteX0" fmla="*/ 4362450 w 4448175"/>
              <a:gd name="connsiteY0" fmla="*/ 819150 h 1076325"/>
              <a:gd name="connsiteX1" fmla="*/ 4219575 w 4448175"/>
              <a:gd name="connsiteY1" fmla="*/ 1038225 h 1076325"/>
              <a:gd name="connsiteX2" fmla="*/ 1885950 w 4448175"/>
              <a:gd name="connsiteY2" fmla="*/ 1076325 h 1076325"/>
              <a:gd name="connsiteX3" fmla="*/ 1685925 w 4448175"/>
              <a:gd name="connsiteY3" fmla="*/ 819150 h 1076325"/>
              <a:gd name="connsiteX4" fmla="*/ 9525 w 4448175"/>
              <a:gd name="connsiteY4" fmla="*/ 857250 h 1076325"/>
              <a:gd name="connsiteX5" fmla="*/ 0 w 4448175"/>
              <a:gd name="connsiteY5" fmla="*/ 257175 h 1076325"/>
              <a:gd name="connsiteX6" fmla="*/ 276225 w 4448175"/>
              <a:gd name="connsiteY6" fmla="*/ 257175 h 1076325"/>
              <a:gd name="connsiteX7" fmla="*/ 276225 w 4448175"/>
              <a:gd name="connsiteY7" fmla="*/ 590550 h 1076325"/>
              <a:gd name="connsiteX8" fmla="*/ 2200275 w 4448175"/>
              <a:gd name="connsiteY8" fmla="*/ 590550 h 1076325"/>
              <a:gd name="connsiteX9" fmla="*/ 2552700 w 4448175"/>
              <a:gd name="connsiteY9" fmla="*/ 800100 h 1076325"/>
              <a:gd name="connsiteX10" fmla="*/ 3000375 w 4448175"/>
              <a:gd name="connsiteY10" fmla="*/ 800100 h 1076325"/>
              <a:gd name="connsiteX11" fmla="*/ 3457575 w 4448175"/>
              <a:gd name="connsiteY11" fmla="*/ 533400 h 1076325"/>
              <a:gd name="connsiteX12" fmla="*/ 3457575 w 4448175"/>
              <a:gd name="connsiteY12" fmla="*/ 0 h 1076325"/>
              <a:gd name="connsiteX13" fmla="*/ 3667125 w 4448175"/>
              <a:gd name="connsiteY13" fmla="*/ 0 h 1076325"/>
              <a:gd name="connsiteX14" fmla="*/ 3667125 w 4448175"/>
              <a:gd name="connsiteY14" fmla="*/ 523875 h 1076325"/>
              <a:gd name="connsiteX15" fmla="*/ 4448175 w 4448175"/>
              <a:gd name="connsiteY15" fmla="*/ 523875 h 1076325"/>
              <a:gd name="connsiteX16" fmla="*/ 4448175 w 4448175"/>
              <a:gd name="connsiteY16" fmla="*/ 838200 h 1076325"/>
              <a:gd name="connsiteX17" fmla="*/ 4448175 w 4448175"/>
              <a:gd name="connsiteY17" fmla="*/ 838200 h 1076325"/>
              <a:gd name="connsiteX0" fmla="*/ 4362450 w 4448175"/>
              <a:gd name="connsiteY0" fmla="*/ 819150 h 1076325"/>
              <a:gd name="connsiteX1" fmla="*/ 4219575 w 4448175"/>
              <a:gd name="connsiteY1" fmla="*/ 1038225 h 1076325"/>
              <a:gd name="connsiteX2" fmla="*/ 1885950 w 4448175"/>
              <a:gd name="connsiteY2" fmla="*/ 1076325 h 1076325"/>
              <a:gd name="connsiteX3" fmla="*/ 1685925 w 4448175"/>
              <a:gd name="connsiteY3" fmla="*/ 819150 h 1076325"/>
              <a:gd name="connsiteX4" fmla="*/ 9525 w 4448175"/>
              <a:gd name="connsiteY4" fmla="*/ 857250 h 1076325"/>
              <a:gd name="connsiteX5" fmla="*/ 0 w 4448175"/>
              <a:gd name="connsiteY5" fmla="*/ 257175 h 1076325"/>
              <a:gd name="connsiteX6" fmla="*/ 276225 w 4448175"/>
              <a:gd name="connsiteY6" fmla="*/ 257175 h 1076325"/>
              <a:gd name="connsiteX7" fmla="*/ 276225 w 4448175"/>
              <a:gd name="connsiteY7" fmla="*/ 590550 h 1076325"/>
              <a:gd name="connsiteX8" fmla="*/ 2200275 w 4448175"/>
              <a:gd name="connsiteY8" fmla="*/ 590550 h 1076325"/>
              <a:gd name="connsiteX9" fmla="*/ 2552700 w 4448175"/>
              <a:gd name="connsiteY9" fmla="*/ 800100 h 1076325"/>
              <a:gd name="connsiteX10" fmla="*/ 3000375 w 4448175"/>
              <a:gd name="connsiteY10" fmla="*/ 800100 h 1076325"/>
              <a:gd name="connsiteX11" fmla="*/ 3457575 w 4448175"/>
              <a:gd name="connsiteY11" fmla="*/ 533400 h 1076325"/>
              <a:gd name="connsiteX12" fmla="*/ 3457575 w 4448175"/>
              <a:gd name="connsiteY12" fmla="*/ 0 h 1076325"/>
              <a:gd name="connsiteX13" fmla="*/ 3667125 w 4448175"/>
              <a:gd name="connsiteY13" fmla="*/ 0 h 1076325"/>
              <a:gd name="connsiteX14" fmla="*/ 3667125 w 4448175"/>
              <a:gd name="connsiteY14" fmla="*/ 523875 h 1076325"/>
              <a:gd name="connsiteX15" fmla="*/ 4448175 w 4448175"/>
              <a:gd name="connsiteY15" fmla="*/ 523875 h 1076325"/>
              <a:gd name="connsiteX16" fmla="*/ 4448175 w 4448175"/>
              <a:gd name="connsiteY16" fmla="*/ 838200 h 1076325"/>
              <a:gd name="connsiteX17" fmla="*/ 4448175 w 4448175"/>
              <a:gd name="connsiteY17" fmla="*/ 847725 h 1076325"/>
              <a:gd name="connsiteX0" fmla="*/ 4362450 w 4454525"/>
              <a:gd name="connsiteY0" fmla="*/ 819150 h 1076325"/>
              <a:gd name="connsiteX1" fmla="*/ 4219575 w 4454525"/>
              <a:gd name="connsiteY1" fmla="*/ 1038225 h 1076325"/>
              <a:gd name="connsiteX2" fmla="*/ 1885950 w 4454525"/>
              <a:gd name="connsiteY2" fmla="*/ 1076325 h 1076325"/>
              <a:gd name="connsiteX3" fmla="*/ 1685925 w 4454525"/>
              <a:gd name="connsiteY3" fmla="*/ 819150 h 1076325"/>
              <a:gd name="connsiteX4" fmla="*/ 9525 w 4454525"/>
              <a:gd name="connsiteY4" fmla="*/ 857250 h 1076325"/>
              <a:gd name="connsiteX5" fmla="*/ 0 w 4454525"/>
              <a:gd name="connsiteY5" fmla="*/ 257175 h 1076325"/>
              <a:gd name="connsiteX6" fmla="*/ 276225 w 4454525"/>
              <a:gd name="connsiteY6" fmla="*/ 257175 h 1076325"/>
              <a:gd name="connsiteX7" fmla="*/ 276225 w 4454525"/>
              <a:gd name="connsiteY7" fmla="*/ 590550 h 1076325"/>
              <a:gd name="connsiteX8" fmla="*/ 2200275 w 4454525"/>
              <a:gd name="connsiteY8" fmla="*/ 590550 h 1076325"/>
              <a:gd name="connsiteX9" fmla="*/ 2552700 w 4454525"/>
              <a:gd name="connsiteY9" fmla="*/ 800100 h 1076325"/>
              <a:gd name="connsiteX10" fmla="*/ 3000375 w 4454525"/>
              <a:gd name="connsiteY10" fmla="*/ 800100 h 1076325"/>
              <a:gd name="connsiteX11" fmla="*/ 3457575 w 4454525"/>
              <a:gd name="connsiteY11" fmla="*/ 533400 h 1076325"/>
              <a:gd name="connsiteX12" fmla="*/ 3457575 w 4454525"/>
              <a:gd name="connsiteY12" fmla="*/ 0 h 1076325"/>
              <a:gd name="connsiteX13" fmla="*/ 3667125 w 4454525"/>
              <a:gd name="connsiteY13" fmla="*/ 0 h 1076325"/>
              <a:gd name="connsiteX14" fmla="*/ 3667125 w 4454525"/>
              <a:gd name="connsiteY14" fmla="*/ 523875 h 1076325"/>
              <a:gd name="connsiteX15" fmla="*/ 4362450 w 4454525"/>
              <a:gd name="connsiteY15" fmla="*/ 523875 h 1076325"/>
              <a:gd name="connsiteX16" fmla="*/ 4448175 w 4454525"/>
              <a:gd name="connsiteY16" fmla="*/ 838200 h 1076325"/>
              <a:gd name="connsiteX17" fmla="*/ 4448175 w 4454525"/>
              <a:gd name="connsiteY17" fmla="*/ 847725 h 1076325"/>
              <a:gd name="connsiteX0" fmla="*/ 4362450 w 4562475"/>
              <a:gd name="connsiteY0" fmla="*/ 819150 h 1076325"/>
              <a:gd name="connsiteX1" fmla="*/ 4219575 w 4562475"/>
              <a:gd name="connsiteY1" fmla="*/ 1038225 h 1076325"/>
              <a:gd name="connsiteX2" fmla="*/ 1885950 w 4562475"/>
              <a:gd name="connsiteY2" fmla="*/ 1076325 h 1076325"/>
              <a:gd name="connsiteX3" fmla="*/ 1685925 w 4562475"/>
              <a:gd name="connsiteY3" fmla="*/ 819150 h 1076325"/>
              <a:gd name="connsiteX4" fmla="*/ 9525 w 4562475"/>
              <a:gd name="connsiteY4" fmla="*/ 857250 h 1076325"/>
              <a:gd name="connsiteX5" fmla="*/ 0 w 4562475"/>
              <a:gd name="connsiteY5" fmla="*/ 257175 h 1076325"/>
              <a:gd name="connsiteX6" fmla="*/ 276225 w 4562475"/>
              <a:gd name="connsiteY6" fmla="*/ 257175 h 1076325"/>
              <a:gd name="connsiteX7" fmla="*/ 276225 w 4562475"/>
              <a:gd name="connsiteY7" fmla="*/ 590550 h 1076325"/>
              <a:gd name="connsiteX8" fmla="*/ 2200275 w 4562475"/>
              <a:gd name="connsiteY8" fmla="*/ 590550 h 1076325"/>
              <a:gd name="connsiteX9" fmla="*/ 2552700 w 4562475"/>
              <a:gd name="connsiteY9" fmla="*/ 800100 h 1076325"/>
              <a:gd name="connsiteX10" fmla="*/ 3000375 w 4562475"/>
              <a:gd name="connsiteY10" fmla="*/ 800100 h 1076325"/>
              <a:gd name="connsiteX11" fmla="*/ 3457575 w 4562475"/>
              <a:gd name="connsiteY11" fmla="*/ 533400 h 1076325"/>
              <a:gd name="connsiteX12" fmla="*/ 3457575 w 4562475"/>
              <a:gd name="connsiteY12" fmla="*/ 0 h 1076325"/>
              <a:gd name="connsiteX13" fmla="*/ 3667125 w 4562475"/>
              <a:gd name="connsiteY13" fmla="*/ 0 h 1076325"/>
              <a:gd name="connsiteX14" fmla="*/ 3667125 w 4562475"/>
              <a:gd name="connsiteY14" fmla="*/ 523875 h 1076325"/>
              <a:gd name="connsiteX15" fmla="*/ 4362450 w 4562475"/>
              <a:gd name="connsiteY15" fmla="*/ 523875 h 1076325"/>
              <a:gd name="connsiteX16" fmla="*/ 4448175 w 4562475"/>
              <a:gd name="connsiteY16" fmla="*/ 838200 h 1076325"/>
              <a:gd name="connsiteX17" fmla="*/ 4562475 w 4562475"/>
              <a:gd name="connsiteY17" fmla="*/ 1019175 h 1076325"/>
              <a:gd name="connsiteX0" fmla="*/ 4362450 w 4448295"/>
              <a:gd name="connsiteY0" fmla="*/ 819150 h 1076325"/>
              <a:gd name="connsiteX1" fmla="*/ 4219575 w 4448295"/>
              <a:gd name="connsiteY1" fmla="*/ 1038225 h 1076325"/>
              <a:gd name="connsiteX2" fmla="*/ 1885950 w 4448295"/>
              <a:gd name="connsiteY2" fmla="*/ 1076325 h 1076325"/>
              <a:gd name="connsiteX3" fmla="*/ 1685925 w 4448295"/>
              <a:gd name="connsiteY3" fmla="*/ 819150 h 1076325"/>
              <a:gd name="connsiteX4" fmla="*/ 9525 w 4448295"/>
              <a:gd name="connsiteY4" fmla="*/ 857250 h 1076325"/>
              <a:gd name="connsiteX5" fmla="*/ 0 w 4448295"/>
              <a:gd name="connsiteY5" fmla="*/ 257175 h 1076325"/>
              <a:gd name="connsiteX6" fmla="*/ 276225 w 4448295"/>
              <a:gd name="connsiteY6" fmla="*/ 257175 h 1076325"/>
              <a:gd name="connsiteX7" fmla="*/ 276225 w 4448295"/>
              <a:gd name="connsiteY7" fmla="*/ 590550 h 1076325"/>
              <a:gd name="connsiteX8" fmla="*/ 2200275 w 4448295"/>
              <a:gd name="connsiteY8" fmla="*/ 590550 h 1076325"/>
              <a:gd name="connsiteX9" fmla="*/ 2552700 w 4448295"/>
              <a:gd name="connsiteY9" fmla="*/ 800100 h 1076325"/>
              <a:gd name="connsiteX10" fmla="*/ 3000375 w 4448295"/>
              <a:gd name="connsiteY10" fmla="*/ 800100 h 1076325"/>
              <a:gd name="connsiteX11" fmla="*/ 3457575 w 4448295"/>
              <a:gd name="connsiteY11" fmla="*/ 533400 h 1076325"/>
              <a:gd name="connsiteX12" fmla="*/ 3457575 w 4448295"/>
              <a:gd name="connsiteY12" fmla="*/ 0 h 1076325"/>
              <a:gd name="connsiteX13" fmla="*/ 3667125 w 4448295"/>
              <a:gd name="connsiteY13" fmla="*/ 0 h 1076325"/>
              <a:gd name="connsiteX14" fmla="*/ 3667125 w 4448295"/>
              <a:gd name="connsiteY14" fmla="*/ 523875 h 1076325"/>
              <a:gd name="connsiteX15" fmla="*/ 4362450 w 4448295"/>
              <a:gd name="connsiteY15" fmla="*/ 523875 h 1076325"/>
              <a:gd name="connsiteX16" fmla="*/ 4448175 w 4448295"/>
              <a:gd name="connsiteY16" fmla="*/ 838200 h 1076325"/>
              <a:gd name="connsiteX17" fmla="*/ 4343400 w 4448295"/>
              <a:gd name="connsiteY17" fmla="*/ 828675 h 1076325"/>
              <a:gd name="connsiteX0" fmla="*/ 4362450 w 4458954"/>
              <a:gd name="connsiteY0" fmla="*/ 819150 h 1076325"/>
              <a:gd name="connsiteX1" fmla="*/ 4219575 w 4458954"/>
              <a:gd name="connsiteY1" fmla="*/ 1038225 h 1076325"/>
              <a:gd name="connsiteX2" fmla="*/ 1885950 w 4458954"/>
              <a:gd name="connsiteY2" fmla="*/ 1076325 h 1076325"/>
              <a:gd name="connsiteX3" fmla="*/ 1685925 w 4458954"/>
              <a:gd name="connsiteY3" fmla="*/ 819150 h 1076325"/>
              <a:gd name="connsiteX4" fmla="*/ 9525 w 4458954"/>
              <a:gd name="connsiteY4" fmla="*/ 857250 h 1076325"/>
              <a:gd name="connsiteX5" fmla="*/ 0 w 4458954"/>
              <a:gd name="connsiteY5" fmla="*/ 257175 h 1076325"/>
              <a:gd name="connsiteX6" fmla="*/ 276225 w 4458954"/>
              <a:gd name="connsiteY6" fmla="*/ 257175 h 1076325"/>
              <a:gd name="connsiteX7" fmla="*/ 276225 w 4458954"/>
              <a:gd name="connsiteY7" fmla="*/ 590550 h 1076325"/>
              <a:gd name="connsiteX8" fmla="*/ 2200275 w 4458954"/>
              <a:gd name="connsiteY8" fmla="*/ 590550 h 1076325"/>
              <a:gd name="connsiteX9" fmla="*/ 2552700 w 4458954"/>
              <a:gd name="connsiteY9" fmla="*/ 800100 h 1076325"/>
              <a:gd name="connsiteX10" fmla="*/ 3000375 w 4458954"/>
              <a:gd name="connsiteY10" fmla="*/ 800100 h 1076325"/>
              <a:gd name="connsiteX11" fmla="*/ 3457575 w 4458954"/>
              <a:gd name="connsiteY11" fmla="*/ 533400 h 1076325"/>
              <a:gd name="connsiteX12" fmla="*/ 3457575 w 4458954"/>
              <a:gd name="connsiteY12" fmla="*/ 0 h 1076325"/>
              <a:gd name="connsiteX13" fmla="*/ 3667125 w 4458954"/>
              <a:gd name="connsiteY13" fmla="*/ 0 h 1076325"/>
              <a:gd name="connsiteX14" fmla="*/ 3667125 w 4458954"/>
              <a:gd name="connsiteY14" fmla="*/ 523875 h 1076325"/>
              <a:gd name="connsiteX15" fmla="*/ 4362450 w 4458954"/>
              <a:gd name="connsiteY15" fmla="*/ 523875 h 1076325"/>
              <a:gd name="connsiteX16" fmla="*/ 4448175 w 4458954"/>
              <a:gd name="connsiteY16" fmla="*/ 838200 h 1076325"/>
              <a:gd name="connsiteX17" fmla="*/ 4457700 w 4458954"/>
              <a:gd name="connsiteY17" fmla="*/ 874395 h 1076325"/>
              <a:gd name="connsiteX0" fmla="*/ 4362450 w 4457700"/>
              <a:gd name="connsiteY0" fmla="*/ 819150 h 1076325"/>
              <a:gd name="connsiteX1" fmla="*/ 4219575 w 4457700"/>
              <a:gd name="connsiteY1" fmla="*/ 1038225 h 1076325"/>
              <a:gd name="connsiteX2" fmla="*/ 1885950 w 4457700"/>
              <a:gd name="connsiteY2" fmla="*/ 1076325 h 1076325"/>
              <a:gd name="connsiteX3" fmla="*/ 1685925 w 4457700"/>
              <a:gd name="connsiteY3" fmla="*/ 819150 h 1076325"/>
              <a:gd name="connsiteX4" fmla="*/ 9525 w 4457700"/>
              <a:gd name="connsiteY4" fmla="*/ 857250 h 1076325"/>
              <a:gd name="connsiteX5" fmla="*/ 0 w 4457700"/>
              <a:gd name="connsiteY5" fmla="*/ 257175 h 1076325"/>
              <a:gd name="connsiteX6" fmla="*/ 276225 w 4457700"/>
              <a:gd name="connsiteY6" fmla="*/ 257175 h 1076325"/>
              <a:gd name="connsiteX7" fmla="*/ 276225 w 4457700"/>
              <a:gd name="connsiteY7" fmla="*/ 590550 h 1076325"/>
              <a:gd name="connsiteX8" fmla="*/ 2200275 w 4457700"/>
              <a:gd name="connsiteY8" fmla="*/ 590550 h 1076325"/>
              <a:gd name="connsiteX9" fmla="*/ 2552700 w 4457700"/>
              <a:gd name="connsiteY9" fmla="*/ 800100 h 1076325"/>
              <a:gd name="connsiteX10" fmla="*/ 3000375 w 4457700"/>
              <a:gd name="connsiteY10" fmla="*/ 800100 h 1076325"/>
              <a:gd name="connsiteX11" fmla="*/ 3457575 w 4457700"/>
              <a:gd name="connsiteY11" fmla="*/ 533400 h 1076325"/>
              <a:gd name="connsiteX12" fmla="*/ 3457575 w 4457700"/>
              <a:gd name="connsiteY12" fmla="*/ 0 h 1076325"/>
              <a:gd name="connsiteX13" fmla="*/ 3667125 w 4457700"/>
              <a:gd name="connsiteY13" fmla="*/ 0 h 1076325"/>
              <a:gd name="connsiteX14" fmla="*/ 3667125 w 4457700"/>
              <a:gd name="connsiteY14" fmla="*/ 523875 h 1076325"/>
              <a:gd name="connsiteX15" fmla="*/ 4362450 w 4457700"/>
              <a:gd name="connsiteY15" fmla="*/ 523875 h 1076325"/>
              <a:gd name="connsiteX16" fmla="*/ 4360545 w 4457700"/>
              <a:gd name="connsiteY16" fmla="*/ 815340 h 1076325"/>
              <a:gd name="connsiteX17" fmla="*/ 4457700 w 4457700"/>
              <a:gd name="connsiteY17" fmla="*/ 874395 h 1076325"/>
              <a:gd name="connsiteX0" fmla="*/ 4362450 w 4362450"/>
              <a:gd name="connsiteY0" fmla="*/ 819150 h 1076325"/>
              <a:gd name="connsiteX1" fmla="*/ 4219575 w 4362450"/>
              <a:gd name="connsiteY1" fmla="*/ 1038225 h 1076325"/>
              <a:gd name="connsiteX2" fmla="*/ 1885950 w 4362450"/>
              <a:gd name="connsiteY2" fmla="*/ 1076325 h 1076325"/>
              <a:gd name="connsiteX3" fmla="*/ 1685925 w 4362450"/>
              <a:gd name="connsiteY3" fmla="*/ 819150 h 1076325"/>
              <a:gd name="connsiteX4" fmla="*/ 9525 w 4362450"/>
              <a:gd name="connsiteY4" fmla="*/ 857250 h 1076325"/>
              <a:gd name="connsiteX5" fmla="*/ 0 w 4362450"/>
              <a:gd name="connsiteY5" fmla="*/ 257175 h 1076325"/>
              <a:gd name="connsiteX6" fmla="*/ 276225 w 4362450"/>
              <a:gd name="connsiteY6" fmla="*/ 257175 h 1076325"/>
              <a:gd name="connsiteX7" fmla="*/ 276225 w 4362450"/>
              <a:gd name="connsiteY7" fmla="*/ 590550 h 1076325"/>
              <a:gd name="connsiteX8" fmla="*/ 2200275 w 4362450"/>
              <a:gd name="connsiteY8" fmla="*/ 590550 h 1076325"/>
              <a:gd name="connsiteX9" fmla="*/ 2552700 w 4362450"/>
              <a:gd name="connsiteY9" fmla="*/ 800100 h 1076325"/>
              <a:gd name="connsiteX10" fmla="*/ 3000375 w 4362450"/>
              <a:gd name="connsiteY10" fmla="*/ 800100 h 1076325"/>
              <a:gd name="connsiteX11" fmla="*/ 3457575 w 4362450"/>
              <a:gd name="connsiteY11" fmla="*/ 533400 h 1076325"/>
              <a:gd name="connsiteX12" fmla="*/ 3457575 w 4362450"/>
              <a:gd name="connsiteY12" fmla="*/ 0 h 1076325"/>
              <a:gd name="connsiteX13" fmla="*/ 3667125 w 4362450"/>
              <a:gd name="connsiteY13" fmla="*/ 0 h 1076325"/>
              <a:gd name="connsiteX14" fmla="*/ 3667125 w 4362450"/>
              <a:gd name="connsiteY14" fmla="*/ 523875 h 1076325"/>
              <a:gd name="connsiteX15" fmla="*/ 4362450 w 4362450"/>
              <a:gd name="connsiteY15" fmla="*/ 523875 h 1076325"/>
              <a:gd name="connsiteX16" fmla="*/ 4360545 w 4362450"/>
              <a:gd name="connsiteY16" fmla="*/ 815340 h 1076325"/>
              <a:gd name="connsiteX17" fmla="*/ 4358640 w 4362450"/>
              <a:gd name="connsiteY17" fmla="*/ 817245 h 1076325"/>
              <a:gd name="connsiteX0" fmla="*/ 4362450 w 4362450"/>
              <a:gd name="connsiteY0" fmla="*/ 819150 h 1076325"/>
              <a:gd name="connsiteX1" fmla="*/ 4219575 w 4362450"/>
              <a:gd name="connsiteY1" fmla="*/ 1038225 h 1076325"/>
              <a:gd name="connsiteX2" fmla="*/ 1885950 w 4362450"/>
              <a:gd name="connsiteY2" fmla="*/ 1076325 h 1076325"/>
              <a:gd name="connsiteX3" fmla="*/ 1685925 w 4362450"/>
              <a:gd name="connsiteY3" fmla="*/ 819150 h 1076325"/>
              <a:gd name="connsiteX4" fmla="*/ 9525 w 4362450"/>
              <a:gd name="connsiteY4" fmla="*/ 857250 h 1076325"/>
              <a:gd name="connsiteX5" fmla="*/ 0 w 4362450"/>
              <a:gd name="connsiteY5" fmla="*/ 257175 h 1076325"/>
              <a:gd name="connsiteX6" fmla="*/ 276225 w 4362450"/>
              <a:gd name="connsiteY6" fmla="*/ 257175 h 1076325"/>
              <a:gd name="connsiteX7" fmla="*/ 276225 w 4362450"/>
              <a:gd name="connsiteY7" fmla="*/ 590550 h 1076325"/>
              <a:gd name="connsiteX8" fmla="*/ 2200275 w 4362450"/>
              <a:gd name="connsiteY8" fmla="*/ 590550 h 1076325"/>
              <a:gd name="connsiteX9" fmla="*/ 2552700 w 4362450"/>
              <a:gd name="connsiteY9" fmla="*/ 800100 h 1076325"/>
              <a:gd name="connsiteX10" fmla="*/ 3000375 w 4362450"/>
              <a:gd name="connsiteY10" fmla="*/ 800100 h 1076325"/>
              <a:gd name="connsiteX11" fmla="*/ 3457575 w 4362450"/>
              <a:gd name="connsiteY11" fmla="*/ 533400 h 1076325"/>
              <a:gd name="connsiteX12" fmla="*/ 3457575 w 4362450"/>
              <a:gd name="connsiteY12" fmla="*/ 0 h 1076325"/>
              <a:gd name="connsiteX13" fmla="*/ 3667125 w 4362450"/>
              <a:gd name="connsiteY13" fmla="*/ 0 h 1076325"/>
              <a:gd name="connsiteX14" fmla="*/ 3667125 w 4362450"/>
              <a:gd name="connsiteY14" fmla="*/ 523875 h 1076325"/>
              <a:gd name="connsiteX15" fmla="*/ 4358640 w 4362450"/>
              <a:gd name="connsiteY15" fmla="*/ 523875 h 1076325"/>
              <a:gd name="connsiteX16" fmla="*/ 4360545 w 4362450"/>
              <a:gd name="connsiteY16" fmla="*/ 815340 h 1076325"/>
              <a:gd name="connsiteX17" fmla="*/ 4358640 w 4362450"/>
              <a:gd name="connsiteY17" fmla="*/ 817245 h 1076325"/>
              <a:gd name="connsiteX0" fmla="*/ 4362450 w 4362450"/>
              <a:gd name="connsiteY0" fmla="*/ 819150 h 1060376"/>
              <a:gd name="connsiteX1" fmla="*/ 4219575 w 4362450"/>
              <a:gd name="connsiteY1" fmla="*/ 1038225 h 1060376"/>
              <a:gd name="connsiteX2" fmla="*/ 1885950 w 4362450"/>
              <a:gd name="connsiteY2" fmla="*/ 1060376 h 1060376"/>
              <a:gd name="connsiteX3" fmla="*/ 1685925 w 4362450"/>
              <a:gd name="connsiteY3" fmla="*/ 819150 h 1060376"/>
              <a:gd name="connsiteX4" fmla="*/ 9525 w 4362450"/>
              <a:gd name="connsiteY4" fmla="*/ 857250 h 1060376"/>
              <a:gd name="connsiteX5" fmla="*/ 0 w 4362450"/>
              <a:gd name="connsiteY5" fmla="*/ 257175 h 1060376"/>
              <a:gd name="connsiteX6" fmla="*/ 276225 w 4362450"/>
              <a:gd name="connsiteY6" fmla="*/ 257175 h 1060376"/>
              <a:gd name="connsiteX7" fmla="*/ 276225 w 4362450"/>
              <a:gd name="connsiteY7" fmla="*/ 590550 h 1060376"/>
              <a:gd name="connsiteX8" fmla="*/ 2200275 w 4362450"/>
              <a:gd name="connsiteY8" fmla="*/ 590550 h 1060376"/>
              <a:gd name="connsiteX9" fmla="*/ 2552700 w 4362450"/>
              <a:gd name="connsiteY9" fmla="*/ 800100 h 1060376"/>
              <a:gd name="connsiteX10" fmla="*/ 3000375 w 4362450"/>
              <a:gd name="connsiteY10" fmla="*/ 800100 h 1060376"/>
              <a:gd name="connsiteX11" fmla="*/ 3457575 w 4362450"/>
              <a:gd name="connsiteY11" fmla="*/ 533400 h 1060376"/>
              <a:gd name="connsiteX12" fmla="*/ 3457575 w 4362450"/>
              <a:gd name="connsiteY12" fmla="*/ 0 h 1060376"/>
              <a:gd name="connsiteX13" fmla="*/ 3667125 w 4362450"/>
              <a:gd name="connsiteY13" fmla="*/ 0 h 1060376"/>
              <a:gd name="connsiteX14" fmla="*/ 3667125 w 4362450"/>
              <a:gd name="connsiteY14" fmla="*/ 523875 h 1060376"/>
              <a:gd name="connsiteX15" fmla="*/ 4358640 w 4362450"/>
              <a:gd name="connsiteY15" fmla="*/ 523875 h 1060376"/>
              <a:gd name="connsiteX16" fmla="*/ 4360545 w 4362450"/>
              <a:gd name="connsiteY16" fmla="*/ 815340 h 1060376"/>
              <a:gd name="connsiteX17" fmla="*/ 4358640 w 4362450"/>
              <a:gd name="connsiteY17" fmla="*/ 817245 h 106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62450" h="1060376">
                <a:moveTo>
                  <a:pt x="4362450" y="819150"/>
                </a:moveTo>
                <a:lnTo>
                  <a:pt x="4219575" y="1038225"/>
                </a:lnTo>
                <a:lnTo>
                  <a:pt x="1885950" y="1060376"/>
                </a:lnTo>
                <a:lnTo>
                  <a:pt x="1685925" y="819150"/>
                </a:lnTo>
                <a:lnTo>
                  <a:pt x="9525" y="857250"/>
                </a:lnTo>
                <a:lnTo>
                  <a:pt x="0" y="257175"/>
                </a:lnTo>
                <a:lnTo>
                  <a:pt x="276225" y="257175"/>
                </a:lnTo>
                <a:lnTo>
                  <a:pt x="276225" y="590550"/>
                </a:lnTo>
                <a:lnTo>
                  <a:pt x="2200275" y="590550"/>
                </a:lnTo>
                <a:lnTo>
                  <a:pt x="2552700" y="800100"/>
                </a:lnTo>
                <a:lnTo>
                  <a:pt x="3000375" y="800100"/>
                </a:lnTo>
                <a:lnTo>
                  <a:pt x="3457575" y="533400"/>
                </a:lnTo>
                <a:lnTo>
                  <a:pt x="3457575" y="0"/>
                </a:lnTo>
                <a:lnTo>
                  <a:pt x="3667125" y="0"/>
                </a:lnTo>
                <a:lnTo>
                  <a:pt x="3667125" y="523875"/>
                </a:lnTo>
                <a:lnTo>
                  <a:pt x="4358640" y="523875"/>
                </a:lnTo>
                <a:cubicBezTo>
                  <a:pt x="4358005" y="621030"/>
                  <a:pt x="4360545" y="766445"/>
                  <a:pt x="4360545" y="815340"/>
                </a:cubicBezTo>
                <a:cubicBezTo>
                  <a:pt x="4360545" y="864235"/>
                  <a:pt x="4358640" y="814070"/>
                  <a:pt x="4358640" y="81724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2622530" y="3904067"/>
            <a:ext cx="1343796" cy="2027606"/>
          </a:xfrm>
          <a:custGeom>
            <a:avLst/>
            <a:gdLst>
              <a:gd name="connsiteX0" fmla="*/ 0 w 1409666"/>
              <a:gd name="connsiteY0" fmla="*/ 0 h 2019631"/>
              <a:gd name="connsiteX1" fmla="*/ 1409666 w 1409666"/>
              <a:gd name="connsiteY1" fmla="*/ 0 h 2019631"/>
              <a:gd name="connsiteX2" fmla="*/ 1409666 w 1409666"/>
              <a:gd name="connsiteY2" fmla="*/ 2019631 h 2019631"/>
              <a:gd name="connsiteX3" fmla="*/ 0 w 1409666"/>
              <a:gd name="connsiteY3" fmla="*/ 2019631 h 2019631"/>
              <a:gd name="connsiteX4" fmla="*/ 0 w 1409666"/>
              <a:gd name="connsiteY4" fmla="*/ 0 h 2019631"/>
              <a:gd name="connsiteX0" fmla="*/ 0 w 1409666"/>
              <a:gd name="connsiteY0" fmla="*/ 7952 h 2027583"/>
              <a:gd name="connsiteX1" fmla="*/ 639764 w 1409666"/>
              <a:gd name="connsiteY1" fmla="*/ 0 h 2027583"/>
              <a:gd name="connsiteX2" fmla="*/ 1409666 w 1409666"/>
              <a:gd name="connsiteY2" fmla="*/ 7952 h 2027583"/>
              <a:gd name="connsiteX3" fmla="*/ 1409666 w 1409666"/>
              <a:gd name="connsiteY3" fmla="*/ 2027583 h 2027583"/>
              <a:gd name="connsiteX4" fmla="*/ 0 w 1409666"/>
              <a:gd name="connsiteY4" fmla="*/ 2027583 h 2027583"/>
              <a:gd name="connsiteX5" fmla="*/ 0 w 1409666"/>
              <a:gd name="connsiteY5" fmla="*/ 7952 h 2027583"/>
              <a:gd name="connsiteX0" fmla="*/ 0 w 1409666"/>
              <a:gd name="connsiteY0" fmla="*/ 7975 h 2027606"/>
              <a:gd name="connsiteX1" fmla="*/ 639764 w 1409666"/>
              <a:gd name="connsiteY1" fmla="*/ 23 h 2027606"/>
              <a:gd name="connsiteX2" fmla="*/ 846498 w 1409666"/>
              <a:gd name="connsiteY2" fmla="*/ 214709 h 2027606"/>
              <a:gd name="connsiteX3" fmla="*/ 1409666 w 1409666"/>
              <a:gd name="connsiteY3" fmla="*/ 7975 h 2027606"/>
              <a:gd name="connsiteX4" fmla="*/ 1409666 w 1409666"/>
              <a:gd name="connsiteY4" fmla="*/ 2027606 h 2027606"/>
              <a:gd name="connsiteX5" fmla="*/ 0 w 1409666"/>
              <a:gd name="connsiteY5" fmla="*/ 2027606 h 2027606"/>
              <a:gd name="connsiteX6" fmla="*/ 0 w 1409666"/>
              <a:gd name="connsiteY6" fmla="*/ 7975 h 2027606"/>
              <a:gd name="connsiteX0" fmla="*/ 0 w 1409666"/>
              <a:gd name="connsiteY0" fmla="*/ 7975 h 2027606"/>
              <a:gd name="connsiteX1" fmla="*/ 639764 w 1409666"/>
              <a:gd name="connsiteY1" fmla="*/ 23 h 2027606"/>
              <a:gd name="connsiteX2" fmla="*/ 846498 w 1409666"/>
              <a:gd name="connsiteY2" fmla="*/ 214709 h 2027606"/>
              <a:gd name="connsiteX3" fmla="*/ 1409666 w 1409666"/>
              <a:gd name="connsiteY3" fmla="*/ 190855 h 2027606"/>
              <a:gd name="connsiteX4" fmla="*/ 1409666 w 1409666"/>
              <a:gd name="connsiteY4" fmla="*/ 2027606 h 2027606"/>
              <a:gd name="connsiteX5" fmla="*/ 0 w 1409666"/>
              <a:gd name="connsiteY5" fmla="*/ 2027606 h 2027606"/>
              <a:gd name="connsiteX6" fmla="*/ 0 w 1409666"/>
              <a:gd name="connsiteY6" fmla="*/ 7975 h 202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666" h="2027606">
                <a:moveTo>
                  <a:pt x="0" y="7975"/>
                </a:moveTo>
                <a:cubicBezTo>
                  <a:pt x="213255" y="7975"/>
                  <a:pt x="426509" y="23"/>
                  <a:pt x="639764" y="23"/>
                </a:cubicBezTo>
                <a:cubicBezTo>
                  <a:pt x="748432" y="-2627"/>
                  <a:pt x="737830" y="217359"/>
                  <a:pt x="846498" y="214709"/>
                </a:cubicBezTo>
                <a:lnTo>
                  <a:pt x="1409666" y="190855"/>
                </a:lnTo>
                <a:lnTo>
                  <a:pt x="1409666" y="2027606"/>
                </a:lnTo>
                <a:lnTo>
                  <a:pt x="0" y="2027606"/>
                </a:lnTo>
                <a:lnTo>
                  <a:pt x="0" y="79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7108466" y="3578087"/>
            <a:ext cx="1296063" cy="2353586"/>
          </a:xfrm>
          <a:custGeom>
            <a:avLst/>
            <a:gdLst>
              <a:gd name="connsiteX0" fmla="*/ 151075 w 1296063"/>
              <a:gd name="connsiteY0" fmla="*/ 0 h 2353586"/>
              <a:gd name="connsiteX1" fmla="*/ 151075 w 1296063"/>
              <a:gd name="connsiteY1" fmla="*/ 318052 h 2353586"/>
              <a:gd name="connsiteX2" fmla="*/ 0 w 1296063"/>
              <a:gd name="connsiteY2" fmla="*/ 318052 h 2353586"/>
              <a:gd name="connsiteX3" fmla="*/ 0 w 1296063"/>
              <a:gd name="connsiteY3" fmla="*/ 2353586 h 2353586"/>
              <a:gd name="connsiteX4" fmla="*/ 1296063 w 1296063"/>
              <a:gd name="connsiteY4" fmla="*/ 2353586 h 2353586"/>
              <a:gd name="connsiteX5" fmla="*/ 1296063 w 1296063"/>
              <a:gd name="connsiteY5" fmla="*/ 310101 h 2353586"/>
              <a:gd name="connsiteX6" fmla="*/ 508884 w 1296063"/>
              <a:gd name="connsiteY6" fmla="*/ 310101 h 2353586"/>
              <a:gd name="connsiteX7" fmla="*/ 508884 w 1296063"/>
              <a:gd name="connsiteY7" fmla="*/ 15903 h 2353586"/>
              <a:gd name="connsiteX8" fmla="*/ 151075 w 1296063"/>
              <a:gd name="connsiteY8" fmla="*/ 0 h 2353586"/>
              <a:gd name="connsiteX0" fmla="*/ 151075 w 1296063"/>
              <a:gd name="connsiteY0" fmla="*/ 0 h 2353586"/>
              <a:gd name="connsiteX1" fmla="*/ 151075 w 1296063"/>
              <a:gd name="connsiteY1" fmla="*/ 318052 h 2353586"/>
              <a:gd name="connsiteX2" fmla="*/ 0 w 1296063"/>
              <a:gd name="connsiteY2" fmla="*/ 318052 h 2353586"/>
              <a:gd name="connsiteX3" fmla="*/ 0 w 1296063"/>
              <a:gd name="connsiteY3" fmla="*/ 2353586 h 2353586"/>
              <a:gd name="connsiteX4" fmla="*/ 1296063 w 1296063"/>
              <a:gd name="connsiteY4" fmla="*/ 2353586 h 2353586"/>
              <a:gd name="connsiteX5" fmla="*/ 1296063 w 1296063"/>
              <a:gd name="connsiteY5" fmla="*/ 310101 h 2353586"/>
              <a:gd name="connsiteX6" fmla="*/ 508884 w 1296063"/>
              <a:gd name="connsiteY6" fmla="*/ 310101 h 2353586"/>
              <a:gd name="connsiteX7" fmla="*/ 508884 w 1296063"/>
              <a:gd name="connsiteY7" fmla="*/ 7951 h 2353586"/>
              <a:gd name="connsiteX8" fmla="*/ 151075 w 1296063"/>
              <a:gd name="connsiteY8" fmla="*/ 0 h 2353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6063" h="2353586">
                <a:moveTo>
                  <a:pt x="151075" y="0"/>
                </a:moveTo>
                <a:lnTo>
                  <a:pt x="151075" y="318052"/>
                </a:lnTo>
                <a:lnTo>
                  <a:pt x="0" y="318052"/>
                </a:lnTo>
                <a:lnTo>
                  <a:pt x="0" y="2353586"/>
                </a:lnTo>
                <a:lnTo>
                  <a:pt x="1296063" y="2353586"/>
                </a:lnTo>
                <a:lnTo>
                  <a:pt x="1296063" y="310101"/>
                </a:lnTo>
                <a:lnTo>
                  <a:pt x="508884" y="310101"/>
                </a:lnTo>
                <a:lnTo>
                  <a:pt x="508884" y="7951"/>
                </a:lnTo>
                <a:lnTo>
                  <a:pt x="15107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614705" y="4170105"/>
            <a:ext cx="747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AREA FOR </a:t>
            </a:r>
          </a:p>
          <a:p>
            <a:pPr algn="ctr"/>
            <a:r>
              <a:rPr lang="en-US" sz="800" dirty="0" smtClean="0"/>
              <a:t>TRAILERS &amp; </a:t>
            </a:r>
            <a:br>
              <a:rPr lang="en-US" sz="800" dirty="0" smtClean="0"/>
            </a:br>
            <a:r>
              <a:rPr lang="en-US" sz="800" dirty="0" smtClean="0"/>
              <a:t>SUPPORT </a:t>
            </a:r>
            <a:br>
              <a:rPr lang="en-US" sz="800" dirty="0" smtClean="0"/>
            </a:br>
            <a:r>
              <a:rPr lang="en-US" sz="800" dirty="0" smtClean="0"/>
              <a:t>VEHICLES</a:t>
            </a:r>
            <a:endParaRPr lang="en-US" sz="800" dirty="0"/>
          </a:p>
        </p:txBody>
      </p:sp>
      <p:sp>
        <p:nvSpPr>
          <p:cNvPr id="59" name="Rectangle 58"/>
          <p:cNvSpPr/>
          <p:nvPr/>
        </p:nvSpPr>
        <p:spPr>
          <a:xfrm>
            <a:off x="791520" y="3912042"/>
            <a:ext cx="1182305" cy="203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6139" y="4153556"/>
            <a:ext cx="747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AREA FOR </a:t>
            </a:r>
          </a:p>
          <a:p>
            <a:pPr algn="ctr"/>
            <a:r>
              <a:rPr lang="en-US" sz="800" dirty="0" smtClean="0"/>
              <a:t>TRAILERS &amp; </a:t>
            </a:r>
            <a:br>
              <a:rPr lang="en-US" sz="800" dirty="0" smtClean="0"/>
            </a:br>
            <a:r>
              <a:rPr lang="en-US" sz="800" dirty="0" smtClean="0"/>
              <a:t>SUPPORT </a:t>
            </a:r>
            <a:br>
              <a:rPr lang="en-US" sz="800" dirty="0" smtClean="0"/>
            </a:br>
            <a:r>
              <a:rPr lang="en-US" sz="800" dirty="0" smtClean="0"/>
              <a:t>VEHICLES</a:t>
            </a:r>
            <a:endParaRPr lang="en-US" sz="800" dirty="0"/>
          </a:p>
        </p:txBody>
      </p:sp>
      <p:sp>
        <p:nvSpPr>
          <p:cNvPr id="56" name="TextBox 55"/>
          <p:cNvSpPr txBox="1"/>
          <p:nvPr/>
        </p:nvSpPr>
        <p:spPr>
          <a:xfrm>
            <a:off x="3610324" y="3834571"/>
            <a:ext cx="20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AREA FOR SOLAR CARS &amp; PEDESTRIANS ONLY</a:t>
            </a:r>
            <a:endParaRPr lang="en-US" sz="800" dirty="0"/>
          </a:p>
        </p:txBody>
      </p:sp>
      <p:sp>
        <p:nvSpPr>
          <p:cNvPr id="62" name="Rectangle 61"/>
          <p:cNvSpPr/>
          <p:nvPr/>
        </p:nvSpPr>
        <p:spPr>
          <a:xfrm>
            <a:off x="5169687" y="3873373"/>
            <a:ext cx="1290074" cy="2075290"/>
          </a:xfrm>
          <a:custGeom>
            <a:avLst/>
            <a:gdLst>
              <a:gd name="connsiteX0" fmla="*/ 0 w 1290074"/>
              <a:gd name="connsiteY0" fmla="*/ 0 h 2019631"/>
              <a:gd name="connsiteX1" fmla="*/ 1290074 w 1290074"/>
              <a:gd name="connsiteY1" fmla="*/ 0 h 2019631"/>
              <a:gd name="connsiteX2" fmla="*/ 1290074 w 1290074"/>
              <a:gd name="connsiteY2" fmla="*/ 2019631 h 2019631"/>
              <a:gd name="connsiteX3" fmla="*/ 0 w 1290074"/>
              <a:gd name="connsiteY3" fmla="*/ 2019631 h 2019631"/>
              <a:gd name="connsiteX4" fmla="*/ 0 w 1290074"/>
              <a:gd name="connsiteY4" fmla="*/ 0 h 2019631"/>
              <a:gd name="connsiteX0" fmla="*/ 0 w 1290074"/>
              <a:gd name="connsiteY0" fmla="*/ 159026 h 2019631"/>
              <a:gd name="connsiteX1" fmla="*/ 1290074 w 1290074"/>
              <a:gd name="connsiteY1" fmla="*/ 0 h 2019631"/>
              <a:gd name="connsiteX2" fmla="*/ 1290074 w 1290074"/>
              <a:gd name="connsiteY2" fmla="*/ 2019631 h 2019631"/>
              <a:gd name="connsiteX3" fmla="*/ 0 w 1290074"/>
              <a:gd name="connsiteY3" fmla="*/ 2019631 h 2019631"/>
              <a:gd name="connsiteX4" fmla="*/ 0 w 1290074"/>
              <a:gd name="connsiteY4" fmla="*/ 159026 h 2019631"/>
              <a:gd name="connsiteX0" fmla="*/ 0 w 1290074"/>
              <a:gd name="connsiteY0" fmla="*/ 159026 h 2019631"/>
              <a:gd name="connsiteX1" fmla="*/ 555252 w 1290074"/>
              <a:gd name="connsiteY1" fmla="*/ 157938 h 2019631"/>
              <a:gd name="connsiteX2" fmla="*/ 1290074 w 1290074"/>
              <a:gd name="connsiteY2" fmla="*/ 0 h 2019631"/>
              <a:gd name="connsiteX3" fmla="*/ 1290074 w 1290074"/>
              <a:gd name="connsiteY3" fmla="*/ 2019631 h 2019631"/>
              <a:gd name="connsiteX4" fmla="*/ 0 w 1290074"/>
              <a:gd name="connsiteY4" fmla="*/ 2019631 h 2019631"/>
              <a:gd name="connsiteX5" fmla="*/ 0 w 1290074"/>
              <a:gd name="connsiteY5" fmla="*/ 159026 h 2019631"/>
              <a:gd name="connsiteX0" fmla="*/ 0 w 1290074"/>
              <a:gd name="connsiteY0" fmla="*/ 207821 h 2068426"/>
              <a:gd name="connsiteX1" fmla="*/ 555252 w 1290074"/>
              <a:gd name="connsiteY1" fmla="*/ 206733 h 2068426"/>
              <a:gd name="connsiteX2" fmla="*/ 761986 w 1290074"/>
              <a:gd name="connsiteY2" fmla="*/ 0 h 2068426"/>
              <a:gd name="connsiteX3" fmla="*/ 1290074 w 1290074"/>
              <a:gd name="connsiteY3" fmla="*/ 48795 h 2068426"/>
              <a:gd name="connsiteX4" fmla="*/ 1290074 w 1290074"/>
              <a:gd name="connsiteY4" fmla="*/ 2068426 h 2068426"/>
              <a:gd name="connsiteX5" fmla="*/ 0 w 1290074"/>
              <a:gd name="connsiteY5" fmla="*/ 2068426 h 2068426"/>
              <a:gd name="connsiteX6" fmla="*/ 0 w 1290074"/>
              <a:gd name="connsiteY6" fmla="*/ 207821 h 2068426"/>
              <a:gd name="connsiteX0" fmla="*/ 0 w 1290074"/>
              <a:gd name="connsiteY0" fmla="*/ 214685 h 2075290"/>
              <a:gd name="connsiteX1" fmla="*/ 555252 w 1290074"/>
              <a:gd name="connsiteY1" fmla="*/ 213597 h 2075290"/>
              <a:gd name="connsiteX2" fmla="*/ 761986 w 1290074"/>
              <a:gd name="connsiteY2" fmla="*/ 6864 h 2075290"/>
              <a:gd name="connsiteX3" fmla="*/ 1290074 w 1290074"/>
              <a:gd name="connsiteY3" fmla="*/ 0 h 2075290"/>
              <a:gd name="connsiteX4" fmla="*/ 1290074 w 1290074"/>
              <a:gd name="connsiteY4" fmla="*/ 2075290 h 2075290"/>
              <a:gd name="connsiteX5" fmla="*/ 0 w 1290074"/>
              <a:gd name="connsiteY5" fmla="*/ 2075290 h 2075290"/>
              <a:gd name="connsiteX6" fmla="*/ 0 w 1290074"/>
              <a:gd name="connsiteY6" fmla="*/ 214685 h 2075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074" h="2075290">
                <a:moveTo>
                  <a:pt x="0" y="214685"/>
                </a:moveTo>
                <a:cubicBezTo>
                  <a:pt x="208938" y="187818"/>
                  <a:pt x="346314" y="240464"/>
                  <a:pt x="555252" y="213597"/>
                </a:cubicBezTo>
                <a:cubicBezTo>
                  <a:pt x="626814" y="197695"/>
                  <a:pt x="690424" y="22766"/>
                  <a:pt x="761986" y="6864"/>
                </a:cubicBezTo>
                <a:lnTo>
                  <a:pt x="1290074" y="0"/>
                </a:lnTo>
                <a:lnTo>
                  <a:pt x="1290074" y="2075290"/>
                </a:lnTo>
                <a:lnTo>
                  <a:pt x="0" y="2075290"/>
                </a:lnTo>
                <a:lnTo>
                  <a:pt x="0" y="21468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/>
          <p:cNvSpPr/>
          <p:nvPr/>
        </p:nvSpPr>
        <p:spPr>
          <a:xfrm rot="5400000">
            <a:off x="6312965" y="4644839"/>
            <a:ext cx="2230756" cy="231528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 rot="5400000">
            <a:off x="6514222" y="4595569"/>
            <a:ext cx="18299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EXIT TO SECONDARY GARAGE</a:t>
            </a:r>
            <a:endParaRPr lang="en-US" sz="800" dirty="0"/>
          </a:p>
        </p:txBody>
      </p:sp>
      <p:sp>
        <p:nvSpPr>
          <p:cNvPr id="65" name="Right Arrow 64"/>
          <p:cNvSpPr/>
          <p:nvPr/>
        </p:nvSpPr>
        <p:spPr>
          <a:xfrm rot="5400000">
            <a:off x="998213" y="5022890"/>
            <a:ext cx="1495790" cy="22253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 rot="5400000">
            <a:off x="836485" y="4988137"/>
            <a:ext cx="18299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EXIT TO PRIMARY GARAGE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5186969" y="2429430"/>
            <a:ext cx="200832" cy="149225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800"/>
            </a:lvl1pPr>
          </a:lstStyle>
          <a:p>
            <a:r>
              <a:rPr lang="en-US" dirty="0"/>
              <a:t>DC1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387801" y="2429429"/>
            <a:ext cx="200832" cy="149225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800"/>
            </a:lvl1pPr>
          </a:lstStyle>
          <a:p>
            <a:r>
              <a:rPr lang="en-US" dirty="0" smtClean="0"/>
              <a:t>DC3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5024158" y="1968564"/>
            <a:ext cx="764292" cy="1492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800"/>
            </a:lvl1pPr>
          </a:lstStyle>
          <a:p>
            <a:r>
              <a:rPr lang="en-US" dirty="0" smtClean="0"/>
              <a:t>DRIVER CHANGE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5391777" y="2852076"/>
            <a:ext cx="361323" cy="1492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800"/>
            </a:lvl1pPr>
          </a:lstStyle>
          <a:p>
            <a:r>
              <a:rPr lang="en-US" dirty="0" smtClean="0"/>
              <a:t>SAFETY</a:t>
            </a:r>
            <a:endParaRPr lang="en-US" dirty="0"/>
          </a:p>
        </p:txBody>
      </p:sp>
      <p:pic>
        <p:nvPicPr>
          <p:cNvPr id="72" name="Picture 10" descr="https://upload.wikimedia.org/wikipedia/commons/thumb/e/ee/Red_Cross_icon.svg/480px-Red_Cross_ico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097" y="2949620"/>
            <a:ext cx="144682" cy="1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water-droplet-icon-66871.png (128×128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727" y="4250491"/>
            <a:ext cx="135769" cy="1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2962024" y="4918710"/>
            <a:ext cx="83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AREA FOR SOLAR CARS &amp; PEDESTRIANS ONLY</a:t>
            </a:r>
            <a:endParaRPr lang="en-US" sz="800" dirty="0"/>
          </a:p>
        </p:txBody>
      </p:sp>
      <p:sp>
        <p:nvSpPr>
          <p:cNvPr id="75" name="TextBox 74"/>
          <p:cNvSpPr txBox="1"/>
          <p:nvPr/>
        </p:nvSpPr>
        <p:spPr>
          <a:xfrm>
            <a:off x="5473490" y="4917870"/>
            <a:ext cx="83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AREA FOR SOLAR CARS &amp; PEDESTRIANS ONLY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5183620" y="2119606"/>
            <a:ext cx="200832" cy="149225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800"/>
            </a:lvl1pPr>
          </a:lstStyle>
          <a:p>
            <a:r>
              <a:rPr lang="en-US" dirty="0" smtClean="0"/>
              <a:t>DC2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5384452" y="2119605"/>
            <a:ext cx="200832" cy="149225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800"/>
            </a:lvl1pPr>
          </a:lstStyle>
          <a:p>
            <a:r>
              <a:rPr lang="en-US" dirty="0" smtClean="0"/>
              <a:t>DC4</a:t>
            </a:r>
            <a:endParaRPr lang="en-US" dirty="0"/>
          </a:p>
        </p:txBody>
      </p:sp>
      <p:sp>
        <p:nvSpPr>
          <p:cNvPr id="79" name="Bent-Up Arrow 78"/>
          <p:cNvSpPr/>
          <p:nvPr/>
        </p:nvSpPr>
        <p:spPr>
          <a:xfrm rot="10763888">
            <a:off x="1479135" y="2314165"/>
            <a:ext cx="977337" cy="669929"/>
          </a:xfrm>
          <a:prstGeom prst="bentUpArrow">
            <a:avLst>
              <a:gd name="adj1" fmla="val 19944"/>
              <a:gd name="adj2" fmla="val 25000"/>
              <a:gd name="adj3" fmla="val 221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0" name="TextBox 79"/>
          <p:cNvSpPr txBox="1"/>
          <p:nvPr/>
        </p:nvSpPr>
        <p:spPr>
          <a:xfrm rot="440">
            <a:off x="1330190" y="2091686"/>
            <a:ext cx="1365088" cy="400110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800" dirty="0" smtClean="0"/>
              <a:t>ALT TRACK EXIT</a:t>
            </a:r>
            <a:endParaRPr lang="en-US" sz="800" dirty="0"/>
          </a:p>
        </p:txBody>
      </p:sp>
      <p:grpSp>
        <p:nvGrpSpPr>
          <p:cNvPr id="45" name="Group 44"/>
          <p:cNvGrpSpPr/>
          <p:nvPr/>
        </p:nvGrpSpPr>
        <p:grpSpPr>
          <a:xfrm rot="4500000">
            <a:off x="4313531" y="1964012"/>
            <a:ext cx="889047" cy="1365088"/>
            <a:chOff x="3126681" y="2305263"/>
            <a:chExt cx="889047" cy="1365088"/>
          </a:xfrm>
        </p:grpSpPr>
        <p:sp>
          <p:nvSpPr>
            <p:cNvPr id="46" name="Bent-Up Arrow 45"/>
            <p:cNvSpPr/>
            <p:nvPr/>
          </p:nvSpPr>
          <p:spPr>
            <a:xfrm rot="11700000">
              <a:off x="3126681" y="2642840"/>
              <a:ext cx="889047" cy="837709"/>
            </a:xfrm>
            <a:prstGeom prst="bentUpArrow">
              <a:avLst>
                <a:gd name="adj1" fmla="val 13957"/>
                <a:gd name="adj2" fmla="val 17575"/>
                <a:gd name="adj3" fmla="val 2552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 rot="17100000">
              <a:off x="2598709" y="2880085"/>
              <a:ext cx="1365088" cy="215444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TRACK ENTRY</a:t>
              </a:r>
              <a:endParaRPr lang="en-US" sz="800" dirty="0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136726" y="2140213"/>
            <a:ext cx="17425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(For use during Session Start)</a:t>
            </a:r>
            <a:endParaRPr lang="en-US" sz="800" dirty="0"/>
          </a:p>
        </p:txBody>
      </p:sp>
      <p:sp>
        <p:nvSpPr>
          <p:cNvPr id="78" name="Block Arc 77"/>
          <p:cNvSpPr/>
          <p:nvPr/>
        </p:nvSpPr>
        <p:spPr>
          <a:xfrm>
            <a:off x="4881909" y="2526220"/>
            <a:ext cx="380645" cy="23012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559926" y="2608202"/>
            <a:ext cx="274228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17</a:t>
            </a:r>
            <a:endParaRPr lang="en-US" sz="800" dirty="0"/>
          </a:p>
        </p:txBody>
      </p:sp>
      <p:sp>
        <p:nvSpPr>
          <p:cNvPr id="84" name="TextBox 83"/>
          <p:cNvSpPr txBox="1"/>
          <p:nvPr/>
        </p:nvSpPr>
        <p:spPr>
          <a:xfrm>
            <a:off x="3610910" y="2608202"/>
            <a:ext cx="255921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13</a:t>
            </a:r>
            <a:endParaRPr lang="en-US" sz="800" dirty="0"/>
          </a:p>
        </p:txBody>
      </p:sp>
      <p:sp>
        <p:nvSpPr>
          <p:cNvPr id="85" name="TextBox 84"/>
          <p:cNvSpPr txBox="1"/>
          <p:nvPr/>
        </p:nvSpPr>
        <p:spPr>
          <a:xfrm>
            <a:off x="3343346" y="2608202"/>
            <a:ext cx="266833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14</a:t>
            </a:r>
            <a:endParaRPr lang="en-US" sz="800" dirty="0"/>
          </a:p>
        </p:txBody>
      </p:sp>
      <p:sp>
        <p:nvSpPr>
          <p:cNvPr id="87" name="TextBox 86"/>
          <p:cNvSpPr txBox="1"/>
          <p:nvPr/>
        </p:nvSpPr>
        <p:spPr>
          <a:xfrm>
            <a:off x="3087151" y="2608202"/>
            <a:ext cx="252605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15</a:t>
            </a:r>
            <a:endParaRPr lang="en-US" sz="800" dirty="0"/>
          </a:p>
        </p:txBody>
      </p:sp>
      <p:sp>
        <p:nvSpPr>
          <p:cNvPr id="88" name="TextBox 87"/>
          <p:cNvSpPr txBox="1"/>
          <p:nvPr/>
        </p:nvSpPr>
        <p:spPr>
          <a:xfrm>
            <a:off x="2834885" y="2608202"/>
            <a:ext cx="250751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16</a:t>
            </a:r>
            <a:endParaRPr lang="en-US" sz="800" dirty="0"/>
          </a:p>
        </p:txBody>
      </p:sp>
      <p:sp>
        <p:nvSpPr>
          <p:cNvPr id="89" name="TextBox 88"/>
          <p:cNvSpPr txBox="1"/>
          <p:nvPr/>
        </p:nvSpPr>
        <p:spPr>
          <a:xfrm>
            <a:off x="3866832" y="2608203"/>
            <a:ext cx="274041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12</a:t>
            </a:r>
            <a:endParaRPr lang="en-US" sz="800" dirty="0"/>
          </a:p>
        </p:txBody>
      </p:sp>
      <p:sp>
        <p:nvSpPr>
          <p:cNvPr id="90" name="TextBox 89"/>
          <p:cNvSpPr txBox="1"/>
          <p:nvPr/>
        </p:nvSpPr>
        <p:spPr>
          <a:xfrm>
            <a:off x="4399241" y="2608203"/>
            <a:ext cx="245418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10</a:t>
            </a:r>
            <a:endParaRPr lang="en-US" sz="800" dirty="0"/>
          </a:p>
        </p:txBody>
      </p:sp>
      <p:sp>
        <p:nvSpPr>
          <p:cNvPr id="91" name="TextBox 90"/>
          <p:cNvSpPr txBox="1"/>
          <p:nvPr/>
        </p:nvSpPr>
        <p:spPr>
          <a:xfrm>
            <a:off x="4140874" y="2608203"/>
            <a:ext cx="260154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11</a:t>
            </a:r>
            <a:endParaRPr lang="en-US" sz="800" dirty="0"/>
          </a:p>
        </p:txBody>
      </p:sp>
      <p:sp>
        <p:nvSpPr>
          <p:cNvPr id="92" name="TextBox 91"/>
          <p:cNvSpPr txBox="1"/>
          <p:nvPr/>
        </p:nvSpPr>
        <p:spPr>
          <a:xfrm>
            <a:off x="1779413" y="2608202"/>
            <a:ext cx="274228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20</a:t>
            </a:r>
            <a:endParaRPr lang="en-US" sz="800" dirty="0"/>
          </a:p>
        </p:txBody>
      </p:sp>
      <p:sp>
        <p:nvSpPr>
          <p:cNvPr id="93" name="TextBox 92"/>
          <p:cNvSpPr txBox="1"/>
          <p:nvPr/>
        </p:nvSpPr>
        <p:spPr>
          <a:xfrm>
            <a:off x="2306638" y="2608202"/>
            <a:ext cx="252605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18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2054372" y="2608202"/>
            <a:ext cx="250751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19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1219096" y="2615954"/>
            <a:ext cx="274228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21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944185" y="2615953"/>
            <a:ext cx="274228" cy="149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22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558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10" t="-1" b="-1062"/>
          <a:stretch/>
        </p:blipFill>
        <p:spPr>
          <a:xfrm>
            <a:off x="-18854" y="-31067"/>
            <a:ext cx="9162854" cy="5969953"/>
          </a:xfrm>
          <a:prstGeom prst="rect">
            <a:avLst/>
          </a:prstGeom>
          <a:ln w="57150">
            <a:noFill/>
          </a:ln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/>
          <a:srcRect l="37885" t="12899" r="58906" b="76620"/>
          <a:stretch/>
        </p:blipFill>
        <p:spPr>
          <a:xfrm>
            <a:off x="2841462" y="917024"/>
            <a:ext cx="295275" cy="619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07981" y="755650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WATER</a:t>
            </a:r>
            <a:endParaRPr lang="en-US" sz="800" dirty="0"/>
          </a:p>
        </p:txBody>
      </p:sp>
      <p:sp>
        <p:nvSpPr>
          <p:cNvPr id="4" name="TextBox 3"/>
          <p:cNvSpPr txBox="1"/>
          <p:nvPr/>
        </p:nvSpPr>
        <p:spPr>
          <a:xfrm>
            <a:off x="6907981" y="917574"/>
            <a:ext cx="745357" cy="659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STAFF</a:t>
            </a:r>
            <a:endParaRPr lang="en-US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6914313" y="1721667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01</a:t>
            </a:r>
            <a:endParaRPr 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6914313" y="2008757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02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6914313" y="2285570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03</a:t>
            </a:r>
            <a:endParaRPr lang="en-US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6914313" y="2573014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04</a:t>
            </a:r>
            <a:endParaRPr lang="en-US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6914313" y="2839618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05</a:t>
            </a:r>
            <a:endParaRPr lang="en-US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6914313" y="3131136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06</a:t>
            </a:r>
            <a:endParaRPr lang="en-US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6914313" y="3397740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07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6914313" y="3672832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08</a:t>
            </a:r>
            <a:endParaRPr 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6914313" y="3950372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09</a:t>
            </a:r>
            <a:endParaRPr 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6914313" y="4231137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10</a:t>
            </a:r>
            <a:endParaRPr lang="en-US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6914313" y="4505431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11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4473067" y="1824665"/>
            <a:ext cx="731393" cy="795800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MEDIA</a:t>
            </a:r>
          </a:p>
          <a:p>
            <a:pPr algn="ctr"/>
            <a:r>
              <a:rPr lang="en-US" sz="800" dirty="0" smtClean="0"/>
              <a:t>CENTER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4473066" y="755649"/>
            <a:ext cx="415771" cy="691637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vert="vert"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AUDITORIUM</a:t>
            </a:r>
          </a:p>
          <a:p>
            <a:pPr algn="ctr"/>
            <a:r>
              <a:rPr lang="en-US" sz="800" dirty="0" smtClean="0"/>
              <a:t>(Staff Use Only)</a:t>
            </a:r>
            <a:endParaRPr lang="en-US" sz="800" dirty="0"/>
          </a:p>
        </p:txBody>
      </p:sp>
      <p:pic>
        <p:nvPicPr>
          <p:cNvPr id="1026" name="Picture 2" descr="https://s-media-cache-ak0.pinimg.com/736x/ba/ae/64/baae64b36db853a2b0e4c402d6c8938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22" y="755649"/>
            <a:ext cx="183638" cy="1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https://s-media-cache-ak0.pinimg.com/736x/ba/ae/64/baae64b36db853a2b0e4c402d6c8938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22" y="495299"/>
            <a:ext cx="183638" cy="1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s://s-media-cache-ak0.pinimg.com/736x/ba/ae/64/baae64b36db853a2b0e4c402d6c8938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11" y="495299"/>
            <a:ext cx="183638" cy="1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https://s-media-cache-ak0.pinimg.com/736x/ba/ae/64/baae64b36db853a2b0e4c402d6c8938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963" y="4666634"/>
            <a:ext cx="183638" cy="1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https://s-media-cache-ak0.pinimg.com/736x/ba/ae/64/baae64b36db853a2b0e4c402d6c8938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682" y="4666634"/>
            <a:ext cx="183638" cy="1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4887907" y="1119123"/>
            <a:ext cx="321998" cy="697464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vert="vert"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PHOTO</a:t>
            </a:r>
          </a:p>
          <a:p>
            <a:pPr algn="ctr"/>
            <a:r>
              <a:rPr lang="en-US" sz="800" dirty="0" smtClean="0"/>
              <a:t>Do Not Use</a:t>
            </a:r>
          </a:p>
        </p:txBody>
      </p:sp>
      <p:sp>
        <p:nvSpPr>
          <p:cNvPr id="77" name="Rectangle 61"/>
          <p:cNvSpPr/>
          <p:nvPr/>
        </p:nvSpPr>
        <p:spPr>
          <a:xfrm>
            <a:off x="5220127" y="260698"/>
            <a:ext cx="1694175" cy="4965928"/>
          </a:xfrm>
          <a:custGeom>
            <a:avLst/>
            <a:gdLst>
              <a:gd name="connsiteX0" fmla="*/ 0 w 1290074"/>
              <a:gd name="connsiteY0" fmla="*/ 0 h 2019631"/>
              <a:gd name="connsiteX1" fmla="*/ 1290074 w 1290074"/>
              <a:gd name="connsiteY1" fmla="*/ 0 h 2019631"/>
              <a:gd name="connsiteX2" fmla="*/ 1290074 w 1290074"/>
              <a:gd name="connsiteY2" fmla="*/ 2019631 h 2019631"/>
              <a:gd name="connsiteX3" fmla="*/ 0 w 1290074"/>
              <a:gd name="connsiteY3" fmla="*/ 2019631 h 2019631"/>
              <a:gd name="connsiteX4" fmla="*/ 0 w 1290074"/>
              <a:gd name="connsiteY4" fmla="*/ 0 h 2019631"/>
              <a:gd name="connsiteX0" fmla="*/ 0 w 1290074"/>
              <a:gd name="connsiteY0" fmla="*/ 159026 h 2019631"/>
              <a:gd name="connsiteX1" fmla="*/ 1290074 w 1290074"/>
              <a:gd name="connsiteY1" fmla="*/ 0 h 2019631"/>
              <a:gd name="connsiteX2" fmla="*/ 1290074 w 1290074"/>
              <a:gd name="connsiteY2" fmla="*/ 2019631 h 2019631"/>
              <a:gd name="connsiteX3" fmla="*/ 0 w 1290074"/>
              <a:gd name="connsiteY3" fmla="*/ 2019631 h 2019631"/>
              <a:gd name="connsiteX4" fmla="*/ 0 w 1290074"/>
              <a:gd name="connsiteY4" fmla="*/ 159026 h 2019631"/>
              <a:gd name="connsiteX0" fmla="*/ 0 w 1290074"/>
              <a:gd name="connsiteY0" fmla="*/ 159026 h 2019631"/>
              <a:gd name="connsiteX1" fmla="*/ 555252 w 1290074"/>
              <a:gd name="connsiteY1" fmla="*/ 157938 h 2019631"/>
              <a:gd name="connsiteX2" fmla="*/ 1290074 w 1290074"/>
              <a:gd name="connsiteY2" fmla="*/ 0 h 2019631"/>
              <a:gd name="connsiteX3" fmla="*/ 1290074 w 1290074"/>
              <a:gd name="connsiteY3" fmla="*/ 2019631 h 2019631"/>
              <a:gd name="connsiteX4" fmla="*/ 0 w 1290074"/>
              <a:gd name="connsiteY4" fmla="*/ 2019631 h 2019631"/>
              <a:gd name="connsiteX5" fmla="*/ 0 w 1290074"/>
              <a:gd name="connsiteY5" fmla="*/ 159026 h 2019631"/>
              <a:gd name="connsiteX0" fmla="*/ 0 w 1290074"/>
              <a:gd name="connsiteY0" fmla="*/ 207821 h 2068426"/>
              <a:gd name="connsiteX1" fmla="*/ 555252 w 1290074"/>
              <a:gd name="connsiteY1" fmla="*/ 206733 h 2068426"/>
              <a:gd name="connsiteX2" fmla="*/ 761986 w 1290074"/>
              <a:gd name="connsiteY2" fmla="*/ 0 h 2068426"/>
              <a:gd name="connsiteX3" fmla="*/ 1290074 w 1290074"/>
              <a:gd name="connsiteY3" fmla="*/ 48795 h 2068426"/>
              <a:gd name="connsiteX4" fmla="*/ 1290074 w 1290074"/>
              <a:gd name="connsiteY4" fmla="*/ 2068426 h 2068426"/>
              <a:gd name="connsiteX5" fmla="*/ 0 w 1290074"/>
              <a:gd name="connsiteY5" fmla="*/ 2068426 h 2068426"/>
              <a:gd name="connsiteX6" fmla="*/ 0 w 1290074"/>
              <a:gd name="connsiteY6" fmla="*/ 207821 h 2068426"/>
              <a:gd name="connsiteX0" fmla="*/ 0 w 1290074"/>
              <a:gd name="connsiteY0" fmla="*/ 214685 h 2075290"/>
              <a:gd name="connsiteX1" fmla="*/ 555252 w 1290074"/>
              <a:gd name="connsiteY1" fmla="*/ 213597 h 2075290"/>
              <a:gd name="connsiteX2" fmla="*/ 761986 w 1290074"/>
              <a:gd name="connsiteY2" fmla="*/ 6864 h 2075290"/>
              <a:gd name="connsiteX3" fmla="*/ 1290074 w 1290074"/>
              <a:gd name="connsiteY3" fmla="*/ 0 h 2075290"/>
              <a:gd name="connsiteX4" fmla="*/ 1290074 w 1290074"/>
              <a:gd name="connsiteY4" fmla="*/ 2075290 h 2075290"/>
              <a:gd name="connsiteX5" fmla="*/ 0 w 1290074"/>
              <a:gd name="connsiteY5" fmla="*/ 2075290 h 2075290"/>
              <a:gd name="connsiteX6" fmla="*/ 0 w 1290074"/>
              <a:gd name="connsiteY6" fmla="*/ 214685 h 2075290"/>
              <a:gd name="connsiteX0" fmla="*/ 0 w 1306541"/>
              <a:gd name="connsiteY0" fmla="*/ 88345 h 2075290"/>
              <a:gd name="connsiteX1" fmla="*/ 571719 w 1306541"/>
              <a:gd name="connsiteY1" fmla="*/ 213597 h 2075290"/>
              <a:gd name="connsiteX2" fmla="*/ 778453 w 1306541"/>
              <a:gd name="connsiteY2" fmla="*/ 6864 h 2075290"/>
              <a:gd name="connsiteX3" fmla="*/ 1306541 w 1306541"/>
              <a:gd name="connsiteY3" fmla="*/ 0 h 2075290"/>
              <a:gd name="connsiteX4" fmla="*/ 1306541 w 1306541"/>
              <a:gd name="connsiteY4" fmla="*/ 2075290 h 2075290"/>
              <a:gd name="connsiteX5" fmla="*/ 16467 w 1306541"/>
              <a:gd name="connsiteY5" fmla="*/ 2075290 h 2075290"/>
              <a:gd name="connsiteX6" fmla="*/ 0 w 1306541"/>
              <a:gd name="connsiteY6" fmla="*/ 88345 h 2075290"/>
              <a:gd name="connsiteX0" fmla="*/ 0 w 1306541"/>
              <a:gd name="connsiteY0" fmla="*/ 88345 h 2075290"/>
              <a:gd name="connsiteX1" fmla="*/ 571719 w 1306541"/>
              <a:gd name="connsiteY1" fmla="*/ 213597 h 2075290"/>
              <a:gd name="connsiteX2" fmla="*/ 778453 w 1306541"/>
              <a:gd name="connsiteY2" fmla="*/ 6864 h 2075290"/>
              <a:gd name="connsiteX3" fmla="*/ 1306541 w 1306541"/>
              <a:gd name="connsiteY3" fmla="*/ 0 h 2075290"/>
              <a:gd name="connsiteX4" fmla="*/ 1306541 w 1306541"/>
              <a:gd name="connsiteY4" fmla="*/ 2075290 h 2075290"/>
              <a:gd name="connsiteX5" fmla="*/ 16467 w 1306541"/>
              <a:gd name="connsiteY5" fmla="*/ 2075290 h 2075290"/>
              <a:gd name="connsiteX6" fmla="*/ 0 w 1306541"/>
              <a:gd name="connsiteY6" fmla="*/ 88345 h 2075290"/>
              <a:gd name="connsiteX0" fmla="*/ 0 w 1306541"/>
              <a:gd name="connsiteY0" fmla="*/ 88345 h 2075290"/>
              <a:gd name="connsiteX1" fmla="*/ 522318 w 1306541"/>
              <a:gd name="connsiteY1" fmla="*/ 84569 h 2075290"/>
              <a:gd name="connsiteX2" fmla="*/ 778453 w 1306541"/>
              <a:gd name="connsiteY2" fmla="*/ 6864 h 2075290"/>
              <a:gd name="connsiteX3" fmla="*/ 1306541 w 1306541"/>
              <a:gd name="connsiteY3" fmla="*/ 0 h 2075290"/>
              <a:gd name="connsiteX4" fmla="*/ 1306541 w 1306541"/>
              <a:gd name="connsiteY4" fmla="*/ 2075290 h 2075290"/>
              <a:gd name="connsiteX5" fmla="*/ 16467 w 1306541"/>
              <a:gd name="connsiteY5" fmla="*/ 2075290 h 2075290"/>
              <a:gd name="connsiteX6" fmla="*/ 0 w 1306541"/>
              <a:gd name="connsiteY6" fmla="*/ 88345 h 2075290"/>
              <a:gd name="connsiteX0" fmla="*/ 0 w 1306541"/>
              <a:gd name="connsiteY0" fmla="*/ 88345 h 2075290"/>
              <a:gd name="connsiteX1" fmla="*/ 522318 w 1306541"/>
              <a:gd name="connsiteY1" fmla="*/ 84569 h 2075290"/>
              <a:gd name="connsiteX2" fmla="*/ 778453 w 1306541"/>
              <a:gd name="connsiteY2" fmla="*/ 6864 h 2075290"/>
              <a:gd name="connsiteX3" fmla="*/ 1306541 w 1306541"/>
              <a:gd name="connsiteY3" fmla="*/ 0 h 2075290"/>
              <a:gd name="connsiteX4" fmla="*/ 1306541 w 1306541"/>
              <a:gd name="connsiteY4" fmla="*/ 2075290 h 2075290"/>
              <a:gd name="connsiteX5" fmla="*/ 16467 w 1306541"/>
              <a:gd name="connsiteY5" fmla="*/ 2075290 h 2075290"/>
              <a:gd name="connsiteX6" fmla="*/ 0 w 1306541"/>
              <a:gd name="connsiteY6" fmla="*/ 88345 h 2075290"/>
              <a:gd name="connsiteX0" fmla="*/ 0 w 1306541"/>
              <a:gd name="connsiteY0" fmla="*/ 113738 h 2100683"/>
              <a:gd name="connsiteX1" fmla="*/ 522318 w 1306541"/>
              <a:gd name="connsiteY1" fmla="*/ 109962 h 2100683"/>
              <a:gd name="connsiteX2" fmla="*/ 740030 w 1306541"/>
              <a:gd name="connsiteY2" fmla="*/ 0 h 2100683"/>
              <a:gd name="connsiteX3" fmla="*/ 1306541 w 1306541"/>
              <a:gd name="connsiteY3" fmla="*/ 25393 h 2100683"/>
              <a:gd name="connsiteX4" fmla="*/ 1306541 w 1306541"/>
              <a:gd name="connsiteY4" fmla="*/ 2100683 h 2100683"/>
              <a:gd name="connsiteX5" fmla="*/ 16467 w 1306541"/>
              <a:gd name="connsiteY5" fmla="*/ 2100683 h 2100683"/>
              <a:gd name="connsiteX6" fmla="*/ 0 w 1306541"/>
              <a:gd name="connsiteY6" fmla="*/ 113738 h 2100683"/>
              <a:gd name="connsiteX0" fmla="*/ 0 w 1312030"/>
              <a:gd name="connsiteY0" fmla="*/ 115226 h 2102171"/>
              <a:gd name="connsiteX1" fmla="*/ 522318 w 1312030"/>
              <a:gd name="connsiteY1" fmla="*/ 111450 h 2102171"/>
              <a:gd name="connsiteX2" fmla="*/ 740030 w 1312030"/>
              <a:gd name="connsiteY2" fmla="*/ 1488 h 2102171"/>
              <a:gd name="connsiteX3" fmla="*/ 1312030 w 1312030"/>
              <a:gd name="connsiteY3" fmla="*/ 0 h 2102171"/>
              <a:gd name="connsiteX4" fmla="*/ 1306541 w 1312030"/>
              <a:gd name="connsiteY4" fmla="*/ 2102171 h 2102171"/>
              <a:gd name="connsiteX5" fmla="*/ 16467 w 1312030"/>
              <a:gd name="connsiteY5" fmla="*/ 2102171 h 2102171"/>
              <a:gd name="connsiteX6" fmla="*/ 0 w 1312030"/>
              <a:gd name="connsiteY6" fmla="*/ 115226 h 210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2030" h="2102171">
                <a:moveTo>
                  <a:pt x="0" y="115226"/>
                </a:moveTo>
                <a:lnTo>
                  <a:pt x="522318" y="111450"/>
                </a:lnTo>
                <a:cubicBezTo>
                  <a:pt x="593880" y="95548"/>
                  <a:pt x="668468" y="17390"/>
                  <a:pt x="740030" y="1488"/>
                </a:cubicBezTo>
                <a:lnTo>
                  <a:pt x="1312030" y="0"/>
                </a:lnTo>
                <a:cubicBezTo>
                  <a:pt x="1310200" y="700724"/>
                  <a:pt x="1308371" y="1401447"/>
                  <a:pt x="1306541" y="2102171"/>
                </a:cubicBezTo>
                <a:lnTo>
                  <a:pt x="16467" y="2102171"/>
                </a:lnTo>
                <a:lnTo>
                  <a:pt x="0" y="11522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Arrow 70"/>
          <p:cNvSpPr/>
          <p:nvPr/>
        </p:nvSpPr>
        <p:spPr>
          <a:xfrm rot="16200000">
            <a:off x="4738698" y="2550798"/>
            <a:ext cx="215798" cy="13933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/>
          <p:cNvSpPr/>
          <p:nvPr/>
        </p:nvSpPr>
        <p:spPr>
          <a:xfrm rot="10800000">
            <a:off x="5096561" y="2939790"/>
            <a:ext cx="215798" cy="13933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ight Arrow 80"/>
          <p:cNvSpPr/>
          <p:nvPr/>
        </p:nvSpPr>
        <p:spPr>
          <a:xfrm rot="5400000">
            <a:off x="4041671" y="715244"/>
            <a:ext cx="215798" cy="13933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ight Arrow 83"/>
          <p:cNvSpPr/>
          <p:nvPr/>
        </p:nvSpPr>
        <p:spPr>
          <a:xfrm>
            <a:off x="4327880" y="1519871"/>
            <a:ext cx="215798" cy="13933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60"/>
          <p:cNvSpPr/>
          <p:nvPr/>
        </p:nvSpPr>
        <p:spPr>
          <a:xfrm>
            <a:off x="2107468" y="285984"/>
            <a:ext cx="1665914" cy="4523841"/>
          </a:xfrm>
          <a:custGeom>
            <a:avLst/>
            <a:gdLst>
              <a:gd name="connsiteX0" fmla="*/ 0 w 1409666"/>
              <a:gd name="connsiteY0" fmla="*/ 0 h 2019631"/>
              <a:gd name="connsiteX1" fmla="*/ 1409666 w 1409666"/>
              <a:gd name="connsiteY1" fmla="*/ 0 h 2019631"/>
              <a:gd name="connsiteX2" fmla="*/ 1409666 w 1409666"/>
              <a:gd name="connsiteY2" fmla="*/ 2019631 h 2019631"/>
              <a:gd name="connsiteX3" fmla="*/ 0 w 1409666"/>
              <a:gd name="connsiteY3" fmla="*/ 2019631 h 2019631"/>
              <a:gd name="connsiteX4" fmla="*/ 0 w 1409666"/>
              <a:gd name="connsiteY4" fmla="*/ 0 h 2019631"/>
              <a:gd name="connsiteX0" fmla="*/ 0 w 1409666"/>
              <a:gd name="connsiteY0" fmla="*/ 7952 h 2027583"/>
              <a:gd name="connsiteX1" fmla="*/ 639764 w 1409666"/>
              <a:gd name="connsiteY1" fmla="*/ 0 h 2027583"/>
              <a:gd name="connsiteX2" fmla="*/ 1409666 w 1409666"/>
              <a:gd name="connsiteY2" fmla="*/ 7952 h 2027583"/>
              <a:gd name="connsiteX3" fmla="*/ 1409666 w 1409666"/>
              <a:gd name="connsiteY3" fmla="*/ 2027583 h 2027583"/>
              <a:gd name="connsiteX4" fmla="*/ 0 w 1409666"/>
              <a:gd name="connsiteY4" fmla="*/ 2027583 h 2027583"/>
              <a:gd name="connsiteX5" fmla="*/ 0 w 1409666"/>
              <a:gd name="connsiteY5" fmla="*/ 7952 h 2027583"/>
              <a:gd name="connsiteX0" fmla="*/ 0 w 1409666"/>
              <a:gd name="connsiteY0" fmla="*/ 7975 h 2027606"/>
              <a:gd name="connsiteX1" fmla="*/ 639764 w 1409666"/>
              <a:gd name="connsiteY1" fmla="*/ 23 h 2027606"/>
              <a:gd name="connsiteX2" fmla="*/ 846498 w 1409666"/>
              <a:gd name="connsiteY2" fmla="*/ 214709 h 2027606"/>
              <a:gd name="connsiteX3" fmla="*/ 1409666 w 1409666"/>
              <a:gd name="connsiteY3" fmla="*/ 7975 h 2027606"/>
              <a:gd name="connsiteX4" fmla="*/ 1409666 w 1409666"/>
              <a:gd name="connsiteY4" fmla="*/ 2027606 h 2027606"/>
              <a:gd name="connsiteX5" fmla="*/ 0 w 1409666"/>
              <a:gd name="connsiteY5" fmla="*/ 2027606 h 2027606"/>
              <a:gd name="connsiteX6" fmla="*/ 0 w 1409666"/>
              <a:gd name="connsiteY6" fmla="*/ 7975 h 2027606"/>
              <a:gd name="connsiteX0" fmla="*/ 0 w 1409666"/>
              <a:gd name="connsiteY0" fmla="*/ 7975 h 2027606"/>
              <a:gd name="connsiteX1" fmla="*/ 639764 w 1409666"/>
              <a:gd name="connsiteY1" fmla="*/ 23 h 2027606"/>
              <a:gd name="connsiteX2" fmla="*/ 846498 w 1409666"/>
              <a:gd name="connsiteY2" fmla="*/ 214709 h 2027606"/>
              <a:gd name="connsiteX3" fmla="*/ 1409666 w 1409666"/>
              <a:gd name="connsiteY3" fmla="*/ 190855 h 2027606"/>
              <a:gd name="connsiteX4" fmla="*/ 1409666 w 1409666"/>
              <a:gd name="connsiteY4" fmla="*/ 2027606 h 2027606"/>
              <a:gd name="connsiteX5" fmla="*/ 0 w 1409666"/>
              <a:gd name="connsiteY5" fmla="*/ 2027606 h 2027606"/>
              <a:gd name="connsiteX6" fmla="*/ 0 w 1409666"/>
              <a:gd name="connsiteY6" fmla="*/ 7975 h 2027606"/>
              <a:gd name="connsiteX0" fmla="*/ 0 w 1638571"/>
              <a:gd name="connsiteY0" fmla="*/ 7975 h 3056306"/>
              <a:gd name="connsiteX1" fmla="*/ 639764 w 1638571"/>
              <a:gd name="connsiteY1" fmla="*/ 23 h 3056306"/>
              <a:gd name="connsiteX2" fmla="*/ 846498 w 1638571"/>
              <a:gd name="connsiteY2" fmla="*/ 214709 h 3056306"/>
              <a:gd name="connsiteX3" fmla="*/ 1409666 w 1638571"/>
              <a:gd name="connsiteY3" fmla="*/ 190855 h 3056306"/>
              <a:gd name="connsiteX4" fmla="*/ 1638571 w 1638571"/>
              <a:gd name="connsiteY4" fmla="*/ 3056306 h 3056306"/>
              <a:gd name="connsiteX5" fmla="*/ 0 w 1638571"/>
              <a:gd name="connsiteY5" fmla="*/ 2027606 h 3056306"/>
              <a:gd name="connsiteX6" fmla="*/ 0 w 1638571"/>
              <a:gd name="connsiteY6" fmla="*/ 7975 h 3056306"/>
              <a:gd name="connsiteX0" fmla="*/ 87203 w 1725774"/>
              <a:gd name="connsiteY0" fmla="*/ 7975 h 3066697"/>
              <a:gd name="connsiteX1" fmla="*/ 726967 w 1725774"/>
              <a:gd name="connsiteY1" fmla="*/ 23 h 3066697"/>
              <a:gd name="connsiteX2" fmla="*/ 933701 w 1725774"/>
              <a:gd name="connsiteY2" fmla="*/ 214709 h 3066697"/>
              <a:gd name="connsiteX3" fmla="*/ 1496869 w 1725774"/>
              <a:gd name="connsiteY3" fmla="*/ 190855 h 3066697"/>
              <a:gd name="connsiteX4" fmla="*/ 1725774 w 1725774"/>
              <a:gd name="connsiteY4" fmla="*/ 3056306 h 3066697"/>
              <a:gd name="connsiteX5" fmla="*/ 0 w 1725774"/>
              <a:gd name="connsiteY5" fmla="*/ 3066697 h 3066697"/>
              <a:gd name="connsiteX6" fmla="*/ 87203 w 1725774"/>
              <a:gd name="connsiteY6" fmla="*/ 7975 h 3066697"/>
              <a:gd name="connsiteX0" fmla="*/ 0 w 1747574"/>
              <a:gd name="connsiteY0" fmla="*/ 18366 h 3066697"/>
              <a:gd name="connsiteX1" fmla="*/ 748767 w 1747574"/>
              <a:gd name="connsiteY1" fmla="*/ 23 h 3066697"/>
              <a:gd name="connsiteX2" fmla="*/ 955501 w 1747574"/>
              <a:gd name="connsiteY2" fmla="*/ 214709 h 3066697"/>
              <a:gd name="connsiteX3" fmla="*/ 1518669 w 1747574"/>
              <a:gd name="connsiteY3" fmla="*/ 190855 h 3066697"/>
              <a:gd name="connsiteX4" fmla="*/ 1747574 w 1747574"/>
              <a:gd name="connsiteY4" fmla="*/ 3056306 h 3066697"/>
              <a:gd name="connsiteX5" fmla="*/ 21800 w 1747574"/>
              <a:gd name="connsiteY5" fmla="*/ 3066697 h 3066697"/>
              <a:gd name="connsiteX6" fmla="*/ 0 w 1747574"/>
              <a:gd name="connsiteY6" fmla="*/ 18366 h 3066697"/>
              <a:gd name="connsiteX0" fmla="*/ 0 w 1747574"/>
              <a:gd name="connsiteY0" fmla="*/ 0 h 3121068"/>
              <a:gd name="connsiteX1" fmla="*/ 748767 w 1747574"/>
              <a:gd name="connsiteY1" fmla="*/ 54394 h 3121068"/>
              <a:gd name="connsiteX2" fmla="*/ 955501 w 1747574"/>
              <a:gd name="connsiteY2" fmla="*/ 269080 h 3121068"/>
              <a:gd name="connsiteX3" fmla="*/ 1518669 w 1747574"/>
              <a:gd name="connsiteY3" fmla="*/ 245226 h 3121068"/>
              <a:gd name="connsiteX4" fmla="*/ 1747574 w 1747574"/>
              <a:gd name="connsiteY4" fmla="*/ 3110677 h 3121068"/>
              <a:gd name="connsiteX5" fmla="*/ 21800 w 1747574"/>
              <a:gd name="connsiteY5" fmla="*/ 3121068 h 3121068"/>
              <a:gd name="connsiteX6" fmla="*/ 0 w 1747574"/>
              <a:gd name="connsiteY6" fmla="*/ 0 h 3121068"/>
              <a:gd name="connsiteX0" fmla="*/ 0 w 1747574"/>
              <a:gd name="connsiteY0" fmla="*/ 0 h 3121068"/>
              <a:gd name="connsiteX1" fmla="*/ 748767 w 1747574"/>
              <a:gd name="connsiteY1" fmla="*/ 12831 h 3121068"/>
              <a:gd name="connsiteX2" fmla="*/ 955501 w 1747574"/>
              <a:gd name="connsiteY2" fmla="*/ 269080 h 3121068"/>
              <a:gd name="connsiteX3" fmla="*/ 1518669 w 1747574"/>
              <a:gd name="connsiteY3" fmla="*/ 245226 h 3121068"/>
              <a:gd name="connsiteX4" fmla="*/ 1747574 w 1747574"/>
              <a:gd name="connsiteY4" fmla="*/ 3110677 h 3121068"/>
              <a:gd name="connsiteX5" fmla="*/ 21800 w 1747574"/>
              <a:gd name="connsiteY5" fmla="*/ 3121068 h 3121068"/>
              <a:gd name="connsiteX6" fmla="*/ 0 w 1747574"/>
              <a:gd name="connsiteY6" fmla="*/ 0 h 3121068"/>
              <a:gd name="connsiteX0" fmla="*/ 0 w 1747574"/>
              <a:gd name="connsiteY0" fmla="*/ 0 h 3121068"/>
              <a:gd name="connsiteX1" fmla="*/ 748767 w 1747574"/>
              <a:gd name="connsiteY1" fmla="*/ 12831 h 3121068"/>
              <a:gd name="connsiteX2" fmla="*/ 955501 w 1747574"/>
              <a:gd name="connsiteY2" fmla="*/ 269080 h 3121068"/>
              <a:gd name="connsiteX3" fmla="*/ 1747574 w 1747574"/>
              <a:gd name="connsiteY3" fmla="*/ 255617 h 3121068"/>
              <a:gd name="connsiteX4" fmla="*/ 1747574 w 1747574"/>
              <a:gd name="connsiteY4" fmla="*/ 3110677 h 3121068"/>
              <a:gd name="connsiteX5" fmla="*/ 21800 w 1747574"/>
              <a:gd name="connsiteY5" fmla="*/ 3121068 h 3121068"/>
              <a:gd name="connsiteX6" fmla="*/ 0 w 1747574"/>
              <a:gd name="connsiteY6" fmla="*/ 0 h 3121068"/>
              <a:gd name="connsiteX0" fmla="*/ 0 w 1747574"/>
              <a:gd name="connsiteY0" fmla="*/ 0 h 4523841"/>
              <a:gd name="connsiteX1" fmla="*/ 748767 w 1747574"/>
              <a:gd name="connsiteY1" fmla="*/ 12831 h 4523841"/>
              <a:gd name="connsiteX2" fmla="*/ 955501 w 1747574"/>
              <a:gd name="connsiteY2" fmla="*/ 269080 h 4523841"/>
              <a:gd name="connsiteX3" fmla="*/ 1747574 w 1747574"/>
              <a:gd name="connsiteY3" fmla="*/ 255617 h 4523841"/>
              <a:gd name="connsiteX4" fmla="*/ 1747574 w 1747574"/>
              <a:gd name="connsiteY4" fmla="*/ 3110677 h 4523841"/>
              <a:gd name="connsiteX5" fmla="*/ 10900 w 1747574"/>
              <a:gd name="connsiteY5" fmla="*/ 4523841 h 4523841"/>
              <a:gd name="connsiteX6" fmla="*/ 0 w 1747574"/>
              <a:gd name="connsiteY6" fmla="*/ 0 h 4523841"/>
              <a:gd name="connsiteX0" fmla="*/ 0 w 1747574"/>
              <a:gd name="connsiteY0" fmla="*/ 0 h 4523841"/>
              <a:gd name="connsiteX1" fmla="*/ 748767 w 1747574"/>
              <a:gd name="connsiteY1" fmla="*/ 12831 h 4523841"/>
              <a:gd name="connsiteX2" fmla="*/ 955501 w 1747574"/>
              <a:gd name="connsiteY2" fmla="*/ 269080 h 4523841"/>
              <a:gd name="connsiteX3" fmla="*/ 1747574 w 1747574"/>
              <a:gd name="connsiteY3" fmla="*/ 255617 h 4523841"/>
              <a:gd name="connsiteX4" fmla="*/ 1736674 w 1747574"/>
              <a:gd name="connsiteY4" fmla="*/ 4513450 h 4523841"/>
              <a:gd name="connsiteX5" fmla="*/ 10900 w 1747574"/>
              <a:gd name="connsiteY5" fmla="*/ 4523841 h 4523841"/>
              <a:gd name="connsiteX6" fmla="*/ 0 w 1747574"/>
              <a:gd name="connsiteY6" fmla="*/ 0 h 45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7574" h="4523841">
                <a:moveTo>
                  <a:pt x="0" y="0"/>
                </a:moveTo>
                <a:cubicBezTo>
                  <a:pt x="213255" y="0"/>
                  <a:pt x="535512" y="12831"/>
                  <a:pt x="748767" y="12831"/>
                </a:cubicBezTo>
                <a:cubicBezTo>
                  <a:pt x="857435" y="10181"/>
                  <a:pt x="846833" y="271730"/>
                  <a:pt x="955501" y="269080"/>
                </a:cubicBezTo>
                <a:lnTo>
                  <a:pt x="1747574" y="255617"/>
                </a:lnTo>
                <a:cubicBezTo>
                  <a:pt x="1743941" y="1674895"/>
                  <a:pt x="1740307" y="3094172"/>
                  <a:pt x="1736674" y="4513450"/>
                </a:cubicBezTo>
                <a:lnTo>
                  <a:pt x="10900" y="4523841"/>
                </a:lnTo>
                <a:cubicBezTo>
                  <a:pt x="7267" y="3015894"/>
                  <a:pt x="3633" y="1507947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234375" y="1041246"/>
            <a:ext cx="382581" cy="304794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E-S1</a:t>
            </a:r>
          </a:p>
          <a:p>
            <a:pPr algn="ctr"/>
            <a:r>
              <a:rPr lang="en-US" sz="800" dirty="0" smtClean="0"/>
              <a:t>CHARGE</a:t>
            </a:r>
            <a:endParaRPr lang="en-US" sz="800" dirty="0"/>
          </a:p>
        </p:txBody>
      </p:sp>
      <p:sp>
        <p:nvSpPr>
          <p:cNvPr id="63" name="TextBox 62"/>
          <p:cNvSpPr txBox="1"/>
          <p:nvPr/>
        </p:nvSpPr>
        <p:spPr>
          <a:xfrm>
            <a:off x="3234375" y="1416719"/>
            <a:ext cx="382581" cy="304794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E-S2</a:t>
            </a:r>
          </a:p>
          <a:p>
            <a:pPr algn="ctr"/>
            <a:r>
              <a:rPr lang="en-US" sz="800" dirty="0" smtClean="0"/>
              <a:t>CHARGE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3234375" y="1792192"/>
            <a:ext cx="382581" cy="304794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E-S3</a:t>
            </a:r>
          </a:p>
          <a:p>
            <a:pPr algn="ctr"/>
            <a:r>
              <a:rPr lang="en-US" sz="800" dirty="0" smtClean="0"/>
              <a:t>CHARGE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3234375" y="2167665"/>
            <a:ext cx="382581" cy="304794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E-S4</a:t>
            </a:r>
          </a:p>
          <a:p>
            <a:pPr algn="ctr"/>
            <a:r>
              <a:rPr lang="en-US" sz="800" dirty="0" smtClean="0"/>
              <a:t>CHARGE</a:t>
            </a:r>
            <a:endParaRPr lang="en-US" sz="800" dirty="0"/>
          </a:p>
        </p:txBody>
      </p:sp>
      <p:sp>
        <p:nvSpPr>
          <p:cNvPr id="86" name="Rectangle 85"/>
          <p:cNvSpPr/>
          <p:nvPr/>
        </p:nvSpPr>
        <p:spPr>
          <a:xfrm>
            <a:off x="-56643" y="260698"/>
            <a:ext cx="1389318" cy="496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7660834" y="245400"/>
            <a:ext cx="1483166" cy="496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Bent-Up Arrow 87"/>
          <p:cNvSpPr/>
          <p:nvPr/>
        </p:nvSpPr>
        <p:spPr>
          <a:xfrm>
            <a:off x="4079904" y="4853582"/>
            <a:ext cx="4129474" cy="1002227"/>
          </a:xfrm>
          <a:prstGeom prst="bentUpArrow">
            <a:avLst>
              <a:gd name="adj1" fmla="val 16516"/>
              <a:gd name="adj2" fmla="val 25000"/>
              <a:gd name="adj3" fmla="val 25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Bent-Up Arrow 88"/>
          <p:cNvSpPr/>
          <p:nvPr/>
        </p:nvSpPr>
        <p:spPr>
          <a:xfrm flipH="1">
            <a:off x="637019" y="4848721"/>
            <a:ext cx="3540654" cy="1006221"/>
          </a:xfrm>
          <a:prstGeom prst="bentUpArrow">
            <a:avLst>
              <a:gd name="adj1" fmla="val 16400"/>
              <a:gd name="adj2" fmla="val 25000"/>
              <a:gd name="adj3" fmla="val 286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3375540" y="5704858"/>
            <a:ext cx="1669066" cy="138499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900" dirty="0" smtClean="0"/>
              <a:t>TRANSFER BETWEEN GARAGES</a:t>
            </a:r>
            <a:endParaRPr lang="en-US" sz="900" dirty="0"/>
          </a:p>
        </p:txBody>
      </p:sp>
      <p:sp>
        <p:nvSpPr>
          <p:cNvPr id="91" name="TextBox 90"/>
          <p:cNvSpPr txBox="1"/>
          <p:nvPr/>
        </p:nvSpPr>
        <p:spPr>
          <a:xfrm>
            <a:off x="8086258" y="1904387"/>
            <a:ext cx="747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AREA FOR </a:t>
            </a:r>
          </a:p>
          <a:p>
            <a:pPr algn="ctr"/>
            <a:r>
              <a:rPr lang="en-US" sz="800" dirty="0" smtClean="0"/>
              <a:t>TRAILERS &amp; </a:t>
            </a:r>
            <a:br>
              <a:rPr lang="en-US" sz="800" dirty="0" smtClean="0"/>
            </a:br>
            <a:r>
              <a:rPr lang="en-US" sz="800" dirty="0" smtClean="0"/>
              <a:t>SUPPORT </a:t>
            </a:r>
            <a:br>
              <a:rPr lang="en-US" sz="800" dirty="0" smtClean="0"/>
            </a:br>
            <a:r>
              <a:rPr lang="en-US" sz="800" dirty="0" smtClean="0"/>
              <a:t>VEHICLES</a:t>
            </a:r>
            <a:endParaRPr lang="en-US" sz="800" dirty="0"/>
          </a:p>
        </p:txBody>
      </p:sp>
      <p:sp>
        <p:nvSpPr>
          <p:cNvPr id="92" name="TextBox 91"/>
          <p:cNvSpPr txBox="1"/>
          <p:nvPr/>
        </p:nvSpPr>
        <p:spPr>
          <a:xfrm>
            <a:off x="233755" y="4121790"/>
            <a:ext cx="747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AREA FOR </a:t>
            </a:r>
          </a:p>
          <a:p>
            <a:pPr algn="ctr"/>
            <a:r>
              <a:rPr lang="en-US" sz="800" dirty="0" smtClean="0"/>
              <a:t>TRAILERS &amp; </a:t>
            </a:r>
            <a:br>
              <a:rPr lang="en-US" sz="800" dirty="0" smtClean="0"/>
            </a:br>
            <a:r>
              <a:rPr lang="en-US" sz="800" dirty="0" smtClean="0"/>
              <a:t>SUPPORT </a:t>
            </a:r>
            <a:br>
              <a:rPr lang="en-US" sz="800" dirty="0" smtClean="0"/>
            </a:br>
            <a:r>
              <a:rPr lang="en-US" sz="800" dirty="0" smtClean="0"/>
              <a:t>VEHICLES</a:t>
            </a:r>
            <a:endParaRPr lang="en-US" sz="800" dirty="0"/>
          </a:p>
        </p:txBody>
      </p:sp>
      <p:sp>
        <p:nvSpPr>
          <p:cNvPr id="93" name="TextBox 92"/>
          <p:cNvSpPr txBox="1"/>
          <p:nvPr/>
        </p:nvSpPr>
        <p:spPr>
          <a:xfrm>
            <a:off x="5374135" y="2150736"/>
            <a:ext cx="140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AREA FOR SOLAR CARS &amp; </a:t>
            </a:r>
          </a:p>
          <a:p>
            <a:pPr algn="ctr"/>
            <a:r>
              <a:rPr lang="en-US" sz="800" dirty="0" smtClean="0"/>
              <a:t>PEDESTRIANS ONLY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2292780" y="3652423"/>
            <a:ext cx="140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AREA FOR SOLAR CARS &amp; </a:t>
            </a:r>
          </a:p>
          <a:p>
            <a:pPr algn="ctr"/>
            <a:r>
              <a:rPr lang="en-US" sz="800" dirty="0" smtClean="0"/>
              <a:t>PEDESTRIANS ONLY</a:t>
            </a:r>
            <a:endParaRPr lang="en-US" sz="800" dirty="0"/>
          </a:p>
        </p:txBody>
      </p:sp>
      <p:pic>
        <p:nvPicPr>
          <p:cNvPr id="78" name="Picture 2" descr="water-droplet-icon-66871.png (128×128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38" y="762448"/>
            <a:ext cx="135769" cy="1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905351" y="980917"/>
            <a:ext cx="186681" cy="1866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1A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6905351" y="1134751"/>
            <a:ext cx="186681" cy="1866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1B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6905351" y="1286574"/>
            <a:ext cx="186681" cy="1866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1C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7466657" y="958535"/>
            <a:ext cx="186681" cy="1866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2A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7466657" y="1124870"/>
            <a:ext cx="186681" cy="1866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2B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7466657" y="1291205"/>
            <a:ext cx="186681" cy="1866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2C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5610275" y="985868"/>
            <a:ext cx="186681" cy="1866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4A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5818710" y="981820"/>
            <a:ext cx="186681" cy="1866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4B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085933" y="17831"/>
            <a:ext cx="186681" cy="1866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5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5423594" y="234112"/>
            <a:ext cx="186681" cy="1866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6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5" name="Right Arrow 104"/>
          <p:cNvSpPr/>
          <p:nvPr/>
        </p:nvSpPr>
        <p:spPr>
          <a:xfrm rot="14640614">
            <a:off x="5315694" y="74943"/>
            <a:ext cx="215798" cy="13933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3038720" y="2938476"/>
            <a:ext cx="228245" cy="2282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8, 9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7182879" y="1366999"/>
            <a:ext cx="186681" cy="1866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C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996839" y="4588322"/>
            <a:ext cx="186681" cy="1866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#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561383" y="4733807"/>
            <a:ext cx="1091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SCRUTINEERING </a:t>
            </a:r>
            <a:br>
              <a:rPr lang="en-US" sz="800" dirty="0" smtClean="0"/>
            </a:br>
            <a:r>
              <a:rPr lang="en-US" sz="800" dirty="0" smtClean="0"/>
              <a:t>STATION LOCATIONS</a:t>
            </a:r>
            <a:endParaRPr lang="en-US" sz="800" dirty="0"/>
          </a:p>
        </p:txBody>
      </p:sp>
      <p:sp>
        <p:nvSpPr>
          <p:cNvPr id="14" name="Freeform 13"/>
          <p:cNvSpPr/>
          <p:nvPr/>
        </p:nvSpPr>
        <p:spPr>
          <a:xfrm>
            <a:off x="2690954" y="508884"/>
            <a:ext cx="486392" cy="2111582"/>
          </a:xfrm>
          <a:custGeom>
            <a:avLst/>
            <a:gdLst>
              <a:gd name="connsiteX0" fmla="*/ 186964 w 478123"/>
              <a:gd name="connsiteY0" fmla="*/ 0 h 3076769"/>
              <a:gd name="connsiteX1" fmla="*/ 202866 w 478123"/>
              <a:gd name="connsiteY1" fmla="*/ 270344 h 3076769"/>
              <a:gd name="connsiteX2" fmla="*/ 433454 w 478123"/>
              <a:gd name="connsiteY2" fmla="*/ 445273 h 3076769"/>
              <a:gd name="connsiteX3" fmla="*/ 441405 w 478123"/>
              <a:gd name="connsiteY3" fmla="*/ 2759103 h 3076769"/>
              <a:gd name="connsiteX4" fmla="*/ 43840 w 478123"/>
              <a:gd name="connsiteY4" fmla="*/ 2759103 h 3076769"/>
              <a:gd name="connsiteX5" fmla="*/ 27938 w 478123"/>
              <a:gd name="connsiteY5" fmla="*/ 0 h 3076769"/>
              <a:gd name="connsiteX0" fmla="*/ 186964 w 474414"/>
              <a:gd name="connsiteY0" fmla="*/ 0 h 3076769"/>
              <a:gd name="connsiteX1" fmla="*/ 282379 w 474414"/>
              <a:gd name="connsiteY1" fmla="*/ 270344 h 3076769"/>
              <a:gd name="connsiteX2" fmla="*/ 433454 w 474414"/>
              <a:gd name="connsiteY2" fmla="*/ 445273 h 3076769"/>
              <a:gd name="connsiteX3" fmla="*/ 441405 w 474414"/>
              <a:gd name="connsiteY3" fmla="*/ 2759103 h 3076769"/>
              <a:gd name="connsiteX4" fmla="*/ 43840 w 474414"/>
              <a:gd name="connsiteY4" fmla="*/ 2759103 h 3076769"/>
              <a:gd name="connsiteX5" fmla="*/ 27938 w 474414"/>
              <a:gd name="connsiteY5" fmla="*/ 0 h 3076769"/>
              <a:gd name="connsiteX0" fmla="*/ 186964 w 474414"/>
              <a:gd name="connsiteY0" fmla="*/ 0 h 3076769"/>
              <a:gd name="connsiteX1" fmla="*/ 282379 w 474414"/>
              <a:gd name="connsiteY1" fmla="*/ 270344 h 3076769"/>
              <a:gd name="connsiteX2" fmla="*/ 433454 w 474414"/>
              <a:gd name="connsiteY2" fmla="*/ 445273 h 3076769"/>
              <a:gd name="connsiteX3" fmla="*/ 441405 w 474414"/>
              <a:gd name="connsiteY3" fmla="*/ 2759103 h 3076769"/>
              <a:gd name="connsiteX4" fmla="*/ 43840 w 474414"/>
              <a:gd name="connsiteY4" fmla="*/ 2759103 h 3076769"/>
              <a:gd name="connsiteX5" fmla="*/ 27938 w 474414"/>
              <a:gd name="connsiteY5" fmla="*/ 0 h 3076769"/>
              <a:gd name="connsiteX0" fmla="*/ 186964 w 474414"/>
              <a:gd name="connsiteY0" fmla="*/ 0 h 3067840"/>
              <a:gd name="connsiteX1" fmla="*/ 282379 w 474414"/>
              <a:gd name="connsiteY1" fmla="*/ 270344 h 3067840"/>
              <a:gd name="connsiteX2" fmla="*/ 433454 w 474414"/>
              <a:gd name="connsiteY2" fmla="*/ 596348 h 3067840"/>
              <a:gd name="connsiteX3" fmla="*/ 441405 w 474414"/>
              <a:gd name="connsiteY3" fmla="*/ 2759103 h 3067840"/>
              <a:gd name="connsiteX4" fmla="*/ 43840 w 474414"/>
              <a:gd name="connsiteY4" fmla="*/ 2759103 h 3067840"/>
              <a:gd name="connsiteX5" fmla="*/ 27938 w 474414"/>
              <a:gd name="connsiteY5" fmla="*/ 0 h 3067840"/>
              <a:gd name="connsiteX0" fmla="*/ 186964 w 474414"/>
              <a:gd name="connsiteY0" fmla="*/ 0 h 3064593"/>
              <a:gd name="connsiteX1" fmla="*/ 282379 w 474414"/>
              <a:gd name="connsiteY1" fmla="*/ 270344 h 3064593"/>
              <a:gd name="connsiteX2" fmla="*/ 433454 w 474414"/>
              <a:gd name="connsiteY2" fmla="*/ 652007 h 3064593"/>
              <a:gd name="connsiteX3" fmla="*/ 441405 w 474414"/>
              <a:gd name="connsiteY3" fmla="*/ 2759103 h 3064593"/>
              <a:gd name="connsiteX4" fmla="*/ 43840 w 474414"/>
              <a:gd name="connsiteY4" fmla="*/ 2759103 h 3064593"/>
              <a:gd name="connsiteX5" fmla="*/ 27938 w 474414"/>
              <a:gd name="connsiteY5" fmla="*/ 0 h 3064593"/>
              <a:gd name="connsiteX0" fmla="*/ 186964 w 489639"/>
              <a:gd name="connsiteY0" fmla="*/ 0 h 3064593"/>
              <a:gd name="connsiteX1" fmla="*/ 282379 w 489639"/>
              <a:gd name="connsiteY1" fmla="*/ 270344 h 3064593"/>
              <a:gd name="connsiteX2" fmla="*/ 433454 w 489639"/>
              <a:gd name="connsiteY2" fmla="*/ 652007 h 3064593"/>
              <a:gd name="connsiteX3" fmla="*/ 441405 w 489639"/>
              <a:gd name="connsiteY3" fmla="*/ 2759103 h 3064593"/>
              <a:gd name="connsiteX4" fmla="*/ 43840 w 489639"/>
              <a:gd name="connsiteY4" fmla="*/ 2759103 h 3064593"/>
              <a:gd name="connsiteX5" fmla="*/ 27938 w 489639"/>
              <a:gd name="connsiteY5" fmla="*/ 0 h 3064593"/>
              <a:gd name="connsiteX0" fmla="*/ 183882 w 443099"/>
              <a:gd name="connsiteY0" fmla="*/ 0 h 3068727"/>
              <a:gd name="connsiteX1" fmla="*/ 279297 w 443099"/>
              <a:gd name="connsiteY1" fmla="*/ 270344 h 3068727"/>
              <a:gd name="connsiteX2" fmla="*/ 430372 w 443099"/>
              <a:gd name="connsiteY2" fmla="*/ 652007 h 3068727"/>
              <a:gd name="connsiteX3" fmla="*/ 390615 w 443099"/>
              <a:gd name="connsiteY3" fmla="*/ 2767054 h 3068727"/>
              <a:gd name="connsiteX4" fmla="*/ 40758 w 443099"/>
              <a:gd name="connsiteY4" fmla="*/ 2759103 h 3068727"/>
              <a:gd name="connsiteX5" fmla="*/ 24856 w 443099"/>
              <a:gd name="connsiteY5" fmla="*/ 0 h 3068727"/>
              <a:gd name="connsiteX0" fmla="*/ 183882 w 443099"/>
              <a:gd name="connsiteY0" fmla="*/ 15902 h 3085677"/>
              <a:gd name="connsiteX1" fmla="*/ 279297 w 443099"/>
              <a:gd name="connsiteY1" fmla="*/ 286246 h 3085677"/>
              <a:gd name="connsiteX2" fmla="*/ 430372 w 443099"/>
              <a:gd name="connsiteY2" fmla="*/ 667909 h 3085677"/>
              <a:gd name="connsiteX3" fmla="*/ 390615 w 443099"/>
              <a:gd name="connsiteY3" fmla="*/ 2782956 h 3085677"/>
              <a:gd name="connsiteX4" fmla="*/ 40758 w 443099"/>
              <a:gd name="connsiteY4" fmla="*/ 2775005 h 3085677"/>
              <a:gd name="connsiteX5" fmla="*/ 24856 w 443099"/>
              <a:gd name="connsiteY5" fmla="*/ 0 h 3085677"/>
              <a:gd name="connsiteX0" fmla="*/ 227175 w 486392"/>
              <a:gd name="connsiteY0" fmla="*/ 15902 h 3085677"/>
              <a:gd name="connsiteX1" fmla="*/ 322590 w 486392"/>
              <a:gd name="connsiteY1" fmla="*/ 286246 h 3085677"/>
              <a:gd name="connsiteX2" fmla="*/ 473665 w 486392"/>
              <a:gd name="connsiteY2" fmla="*/ 667909 h 3085677"/>
              <a:gd name="connsiteX3" fmla="*/ 433908 w 486392"/>
              <a:gd name="connsiteY3" fmla="*/ 2782956 h 3085677"/>
              <a:gd name="connsiteX4" fmla="*/ 84051 w 486392"/>
              <a:gd name="connsiteY4" fmla="*/ 2775005 h 3085677"/>
              <a:gd name="connsiteX5" fmla="*/ 68149 w 486392"/>
              <a:gd name="connsiteY5" fmla="*/ 0 h 308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392" h="3085677">
                <a:moveTo>
                  <a:pt x="227175" y="15902"/>
                </a:moveTo>
                <a:cubicBezTo>
                  <a:pt x="214585" y="113968"/>
                  <a:pt x="281508" y="177578"/>
                  <a:pt x="322590" y="286246"/>
                </a:cubicBezTo>
                <a:cubicBezTo>
                  <a:pt x="363672" y="394914"/>
                  <a:pt x="455112" y="251791"/>
                  <a:pt x="473665" y="667909"/>
                </a:cubicBezTo>
                <a:cubicBezTo>
                  <a:pt x="492218" y="1084027"/>
                  <a:pt x="498844" y="2431773"/>
                  <a:pt x="433908" y="2782956"/>
                </a:cubicBezTo>
                <a:cubicBezTo>
                  <a:pt x="368972" y="3134139"/>
                  <a:pt x="145011" y="3238831"/>
                  <a:pt x="84051" y="2775005"/>
                </a:cubicBezTo>
                <a:cubicBezTo>
                  <a:pt x="23091" y="2311179"/>
                  <a:pt x="-61723" y="147762"/>
                  <a:pt x="68149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 rot="5400000">
            <a:off x="2245124" y="1519467"/>
            <a:ext cx="14081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BATTERY EXCHANGE TRACK</a:t>
            </a:r>
            <a:endParaRPr lang="en-US" sz="800" dirty="0"/>
          </a:p>
        </p:txBody>
      </p:sp>
      <p:sp>
        <p:nvSpPr>
          <p:cNvPr id="15" name="Oval 14"/>
          <p:cNvSpPr/>
          <p:nvPr/>
        </p:nvSpPr>
        <p:spPr>
          <a:xfrm>
            <a:off x="2885837" y="2378045"/>
            <a:ext cx="118204" cy="11555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1917497" y="728338"/>
            <a:ext cx="186681" cy="18668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3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341349" y="4243402"/>
            <a:ext cx="745357" cy="419049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COVID TESTING</a:t>
            </a:r>
          </a:p>
          <a:p>
            <a:pPr algn="ctr"/>
            <a:r>
              <a:rPr lang="en-US" sz="800" dirty="0" smtClean="0"/>
              <a:t>/ STAFF</a:t>
            </a:r>
            <a:endParaRPr lang="en-US" sz="800" dirty="0"/>
          </a:p>
        </p:txBody>
      </p:sp>
      <p:sp>
        <p:nvSpPr>
          <p:cNvPr id="112" name="TextBox 111"/>
          <p:cNvSpPr txBox="1"/>
          <p:nvPr/>
        </p:nvSpPr>
        <p:spPr>
          <a:xfrm>
            <a:off x="7613624" y="707464"/>
            <a:ext cx="747423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800" dirty="0" smtClean="0"/>
              <a:t>TMS</a:t>
            </a:r>
            <a:br>
              <a:rPr lang="en-US" sz="800" dirty="0" smtClean="0"/>
            </a:br>
            <a:r>
              <a:rPr lang="en-US" sz="800" dirty="0" smtClean="0"/>
              <a:t>BAY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1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3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5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7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9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11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13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15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17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19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21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23</a:t>
            </a:r>
          </a:p>
          <a:p>
            <a:pPr>
              <a:lnSpc>
                <a:spcPts val="1100"/>
              </a:lnSpc>
            </a:pPr>
            <a:endParaRPr lang="en-US" sz="800" dirty="0"/>
          </a:p>
          <a:p>
            <a:pPr>
              <a:lnSpc>
                <a:spcPts val="1100"/>
              </a:lnSpc>
            </a:pPr>
            <a:r>
              <a:rPr lang="en-US" sz="800" dirty="0" smtClean="0"/>
              <a:t>25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27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29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31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33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35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37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39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41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43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45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47</a:t>
            </a:r>
          </a:p>
          <a:p>
            <a:pPr>
              <a:lnSpc>
                <a:spcPts val="1100"/>
              </a:lnSpc>
            </a:pPr>
            <a:r>
              <a:rPr lang="en-US" sz="800" dirty="0" smtClean="0"/>
              <a:t>49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628401" y="697997"/>
            <a:ext cx="747423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US" sz="800" dirty="0" smtClean="0"/>
              <a:t>TMS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BAY</a:t>
            </a:r>
            <a:endParaRPr lang="en-US" sz="800" dirty="0" smtClean="0"/>
          </a:p>
          <a:p>
            <a:pPr algn="r">
              <a:lnSpc>
                <a:spcPts val="1100"/>
              </a:lnSpc>
            </a:pPr>
            <a:r>
              <a:rPr lang="en-US" sz="800" dirty="0" smtClean="0"/>
              <a:t>2</a:t>
            </a:r>
          </a:p>
          <a:p>
            <a:pPr algn="r">
              <a:lnSpc>
                <a:spcPts val="1100"/>
              </a:lnSpc>
            </a:pPr>
            <a:r>
              <a:rPr lang="en-US" sz="800" dirty="0"/>
              <a:t>4</a:t>
            </a:r>
            <a:endParaRPr lang="en-US" sz="800" dirty="0" smtClean="0"/>
          </a:p>
          <a:p>
            <a:pPr algn="r">
              <a:lnSpc>
                <a:spcPts val="1100"/>
              </a:lnSpc>
            </a:pPr>
            <a:r>
              <a:rPr lang="en-US" sz="800" dirty="0"/>
              <a:t>6</a:t>
            </a:r>
            <a:endParaRPr lang="en-US" sz="800" dirty="0" smtClean="0"/>
          </a:p>
          <a:p>
            <a:pPr algn="r">
              <a:lnSpc>
                <a:spcPts val="1100"/>
              </a:lnSpc>
            </a:pPr>
            <a:r>
              <a:rPr lang="en-US" sz="800" dirty="0" smtClean="0"/>
              <a:t>8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10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12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14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16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18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20</a:t>
            </a:r>
            <a:endParaRPr lang="en-US" sz="800" dirty="0" smtClean="0"/>
          </a:p>
          <a:p>
            <a:pPr algn="r">
              <a:lnSpc>
                <a:spcPts val="1100"/>
              </a:lnSpc>
            </a:pPr>
            <a:r>
              <a:rPr lang="en-US" sz="800" dirty="0" smtClean="0"/>
              <a:t>22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24</a:t>
            </a:r>
          </a:p>
          <a:p>
            <a:pPr algn="r">
              <a:lnSpc>
                <a:spcPts val="1100"/>
              </a:lnSpc>
            </a:pPr>
            <a:endParaRPr lang="en-US" sz="800" dirty="0"/>
          </a:p>
          <a:p>
            <a:pPr algn="r">
              <a:lnSpc>
                <a:spcPts val="1100"/>
              </a:lnSpc>
            </a:pPr>
            <a:r>
              <a:rPr lang="en-US" sz="800" dirty="0" smtClean="0"/>
              <a:t>26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28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30</a:t>
            </a:r>
            <a:endParaRPr lang="en-US" sz="800" dirty="0" smtClean="0"/>
          </a:p>
          <a:p>
            <a:pPr algn="r">
              <a:lnSpc>
                <a:spcPts val="1100"/>
              </a:lnSpc>
            </a:pPr>
            <a:r>
              <a:rPr lang="en-US" sz="800" dirty="0" smtClean="0"/>
              <a:t>32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34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36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38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40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42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44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46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48</a:t>
            </a:r>
          </a:p>
          <a:p>
            <a:pPr algn="r">
              <a:lnSpc>
                <a:spcPts val="1100"/>
              </a:lnSpc>
            </a:pPr>
            <a:r>
              <a:rPr lang="en-US" sz="800" dirty="0" smtClean="0"/>
              <a:t>50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1337947" y="1177815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12</a:t>
            </a:r>
            <a:endParaRPr lang="en-US" sz="800" dirty="0"/>
          </a:p>
        </p:txBody>
      </p:sp>
      <p:sp>
        <p:nvSpPr>
          <p:cNvPr id="115" name="TextBox 114"/>
          <p:cNvSpPr txBox="1"/>
          <p:nvPr/>
        </p:nvSpPr>
        <p:spPr>
          <a:xfrm>
            <a:off x="1337947" y="1464905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13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1337947" y="1741718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14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1337947" y="2029162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15</a:t>
            </a:r>
            <a:endParaRPr lang="en-US" sz="800" dirty="0"/>
          </a:p>
        </p:txBody>
      </p:sp>
      <p:sp>
        <p:nvSpPr>
          <p:cNvPr id="119" name="TextBox 118"/>
          <p:cNvSpPr txBox="1"/>
          <p:nvPr/>
        </p:nvSpPr>
        <p:spPr>
          <a:xfrm>
            <a:off x="1337947" y="2295766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16</a:t>
            </a:r>
            <a:endParaRPr lang="en-US" sz="800" dirty="0"/>
          </a:p>
        </p:txBody>
      </p:sp>
      <p:sp>
        <p:nvSpPr>
          <p:cNvPr id="120" name="TextBox 119"/>
          <p:cNvSpPr txBox="1"/>
          <p:nvPr/>
        </p:nvSpPr>
        <p:spPr>
          <a:xfrm>
            <a:off x="1337947" y="2587284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17</a:t>
            </a:r>
            <a:endParaRPr lang="en-US" sz="800" dirty="0"/>
          </a:p>
        </p:txBody>
      </p:sp>
      <p:sp>
        <p:nvSpPr>
          <p:cNvPr id="121" name="TextBox 120"/>
          <p:cNvSpPr txBox="1"/>
          <p:nvPr/>
        </p:nvSpPr>
        <p:spPr>
          <a:xfrm>
            <a:off x="1337947" y="2853888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18</a:t>
            </a:r>
            <a:endParaRPr lang="en-US" sz="800" dirty="0"/>
          </a:p>
        </p:txBody>
      </p:sp>
      <p:sp>
        <p:nvSpPr>
          <p:cNvPr id="122" name="TextBox 121"/>
          <p:cNvSpPr txBox="1"/>
          <p:nvPr/>
        </p:nvSpPr>
        <p:spPr>
          <a:xfrm>
            <a:off x="1337947" y="3128980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19</a:t>
            </a:r>
            <a:endParaRPr lang="en-US" sz="800" dirty="0"/>
          </a:p>
        </p:txBody>
      </p:sp>
      <p:sp>
        <p:nvSpPr>
          <p:cNvPr id="123" name="TextBox 122"/>
          <p:cNvSpPr txBox="1"/>
          <p:nvPr/>
        </p:nvSpPr>
        <p:spPr>
          <a:xfrm>
            <a:off x="1337947" y="3406520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20</a:t>
            </a:r>
            <a:endParaRPr lang="en-US" sz="800" dirty="0"/>
          </a:p>
        </p:txBody>
      </p:sp>
      <p:sp>
        <p:nvSpPr>
          <p:cNvPr id="124" name="TextBox 123"/>
          <p:cNvSpPr txBox="1"/>
          <p:nvPr/>
        </p:nvSpPr>
        <p:spPr>
          <a:xfrm>
            <a:off x="1337947" y="3687285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21</a:t>
            </a:r>
            <a:endParaRPr lang="en-US" sz="800" dirty="0"/>
          </a:p>
        </p:txBody>
      </p:sp>
      <p:sp>
        <p:nvSpPr>
          <p:cNvPr id="125" name="TextBox 124"/>
          <p:cNvSpPr txBox="1"/>
          <p:nvPr/>
        </p:nvSpPr>
        <p:spPr>
          <a:xfrm>
            <a:off x="1337947" y="3961579"/>
            <a:ext cx="745357" cy="13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800" dirty="0" smtClean="0"/>
              <a:t>22</a:t>
            </a:r>
            <a:endParaRPr lang="en-US" sz="800" dirty="0"/>
          </a:p>
        </p:txBody>
      </p:sp>
      <p:pic>
        <p:nvPicPr>
          <p:cNvPr id="126" name="Picture 2" descr="https://s-media-cache-ak0.pinimg.com/736x/ba/ae/64/baae64b36db853a2b0e4c402d6c8938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10" y="4706211"/>
            <a:ext cx="183638" cy="1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s://s-media-cache-ak0.pinimg.com/736x/ba/ae/64/baae64b36db853a2b0e4c402d6c8938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29" y="4706211"/>
            <a:ext cx="183638" cy="1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TextBox 127"/>
          <p:cNvSpPr txBox="1"/>
          <p:nvPr/>
        </p:nvSpPr>
        <p:spPr>
          <a:xfrm>
            <a:off x="2690954" y="3134817"/>
            <a:ext cx="915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AS NEEDED IN TEAM BAY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5052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817474B-0F32-4C95-875C-883051B21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3400" r="6794" b="9611"/>
          <a:stretch/>
        </p:blipFill>
        <p:spPr bwMode="auto">
          <a:xfrm>
            <a:off x="664589" y="400050"/>
            <a:ext cx="81028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0974A5F-9FDA-45E1-8F9D-BE1D298AFEA9}"/>
              </a:ext>
            </a:extLst>
          </p:cNvPr>
          <p:cNvCxnSpPr>
            <a:cxnSpLocks/>
          </p:cNvCxnSpPr>
          <p:nvPr/>
        </p:nvCxnSpPr>
        <p:spPr>
          <a:xfrm>
            <a:off x="2636122" y="4868356"/>
            <a:ext cx="510074" cy="247453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7DF2770-49B1-4B08-8A42-99A8D194E090}"/>
              </a:ext>
            </a:extLst>
          </p:cNvPr>
          <p:cNvCxnSpPr>
            <a:cxnSpLocks/>
          </p:cNvCxnSpPr>
          <p:nvPr/>
        </p:nvCxnSpPr>
        <p:spPr>
          <a:xfrm flipV="1">
            <a:off x="2453326" y="1524196"/>
            <a:ext cx="381785" cy="275735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E76625-015F-4BAA-AF5F-F57DB5EAED0F}"/>
              </a:ext>
            </a:extLst>
          </p:cNvPr>
          <p:cNvCxnSpPr>
            <a:cxnSpLocks/>
          </p:cNvCxnSpPr>
          <p:nvPr/>
        </p:nvCxnSpPr>
        <p:spPr>
          <a:xfrm flipV="1">
            <a:off x="7126168" y="4741093"/>
            <a:ext cx="381785" cy="275735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FDEC4F9-924C-4504-8C5F-500A18150AF9}"/>
              </a:ext>
            </a:extLst>
          </p:cNvPr>
          <p:cNvCxnSpPr>
            <a:cxnSpLocks/>
          </p:cNvCxnSpPr>
          <p:nvPr/>
        </p:nvCxnSpPr>
        <p:spPr>
          <a:xfrm>
            <a:off x="7126166" y="1594898"/>
            <a:ext cx="381786" cy="289874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11EBC47-1B95-4399-B59D-412857DE8BA7}"/>
              </a:ext>
            </a:extLst>
          </p:cNvPr>
          <p:cNvCxnSpPr>
            <a:cxnSpLocks/>
          </p:cNvCxnSpPr>
          <p:nvPr/>
        </p:nvCxnSpPr>
        <p:spPr>
          <a:xfrm>
            <a:off x="6409592" y="1463919"/>
            <a:ext cx="456810" cy="179095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24A8E99-607C-46A5-B821-B9AE2B80F9F2}"/>
              </a:ext>
            </a:extLst>
          </p:cNvPr>
          <p:cNvCxnSpPr>
            <a:cxnSpLocks/>
          </p:cNvCxnSpPr>
          <p:nvPr/>
        </p:nvCxnSpPr>
        <p:spPr>
          <a:xfrm>
            <a:off x="6289230" y="1607712"/>
            <a:ext cx="561452" cy="18118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259179" y="1007029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Front Straight</a:t>
            </a:r>
          </a:p>
        </p:txBody>
      </p:sp>
      <p:sp>
        <p:nvSpPr>
          <p:cNvPr id="17" name="TextBox 16"/>
          <p:cNvSpPr txBox="1"/>
          <p:nvPr/>
        </p:nvSpPr>
        <p:spPr>
          <a:xfrm rot="18418096">
            <a:off x="1015094" y="2185578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Turn 1</a:t>
            </a:r>
          </a:p>
        </p:txBody>
      </p:sp>
      <p:sp>
        <p:nvSpPr>
          <p:cNvPr id="19" name="TextBox 18"/>
          <p:cNvSpPr txBox="1"/>
          <p:nvPr/>
        </p:nvSpPr>
        <p:spPr>
          <a:xfrm rot="2915287">
            <a:off x="1173747" y="4236216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Turn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9208" y="4864813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Back Straight</a:t>
            </a:r>
          </a:p>
        </p:txBody>
      </p:sp>
      <p:sp>
        <p:nvSpPr>
          <p:cNvPr id="22" name="TextBox 21"/>
          <p:cNvSpPr txBox="1"/>
          <p:nvPr/>
        </p:nvSpPr>
        <p:spPr>
          <a:xfrm rot="18539296">
            <a:off x="7400311" y="4074739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Turn 3</a:t>
            </a:r>
          </a:p>
        </p:txBody>
      </p:sp>
      <p:sp>
        <p:nvSpPr>
          <p:cNvPr id="23" name="TextBox 22"/>
          <p:cNvSpPr txBox="1"/>
          <p:nvPr/>
        </p:nvSpPr>
        <p:spPr>
          <a:xfrm rot="3714136">
            <a:off x="7442845" y="2305420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Turn 4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08811" y="1524197"/>
            <a:ext cx="441793" cy="4841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098002" y="3256191"/>
            <a:ext cx="746121" cy="109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391426" y="4514850"/>
            <a:ext cx="443685" cy="7434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7264630" y="4514850"/>
            <a:ext cx="571961" cy="4657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264629" y="1640664"/>
            <a:ext cx="458482" cy="4938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070687" y="3335628"/>
            <a:ext cx="541945" cy="197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79056" y="1007029"/>
            <a:ext cx="120359" cy="39314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879306" y="1007029"/>
            <a:ext cx="157163" cy="39314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75725" y="4758214"/>
            <a:ext cx="3332" cy="51722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36469" y="4758214"/>
            <a:ext cx="0" cy="49474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630368" y="4060618"/>
            <a:ext cx="432420" cy="39429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1480600" y="2134503"/>
            <a:ext cx="530297" cy="32095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938679" y="2397155"/>
            <a:ext cx="528895" cy="2756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7836591" y="3969031"/>
            <a:ext cx="609010" cy="35277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1305876">
            <a:off x="6200508" y="1160706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Begin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268985" y="757816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Middle</a:t>
            </a:r>
          </a:p>
        </p:txBody>
      </p:sp>
      <p:sp>
        <p:nvSpPr>
          <p:cNvPr id="50" name="TextBox 49"/>
          <p:cNvSpPr txBox="1"/>
          <p:nvPr/>
        </p:nvSpPr>
        <p:spPr>
          <a:xfrm rot="20412978">
            <a:off x="2313384" y="1088925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End</a:t>
            </a:r>
          </a:p>
        </p:txBody>
      </p:sp>
      <p:sp>
        <p:nvSpPr>
          <p:cNvPr id="51" name="TextBox 50"/>
          <p:cNvSpPr txBox="1"/>
          <p:nvPr/>
        </p:nvSpPr>
        <p:spPr>
          <a:xfrm rot="19096587">
            <a:off x="1185237" y="1727610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Begin</a:t>
            </a:r>
          </a:p>
        </p:txBody>
      </p:sp>
      <p:sp>
        <p:nvSpPr>
          <p:cNvPr id="52" name="TextBox 51"/>
          <p:cNvSpPr txBox="1"/>
          <p:nvPr/>
        </p:nvSpPr>
        <p:spPr>
          <a:xfrm rot="17369342">
            <a:off x="777070" y="2575119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End</a:t>
            </a:r>
          </a:p>
        </p:txBody>
      </p:sp>
      <p:sp>
        <p:nvSpPr>
          <p:cNvPr id="53" name="TextBox 52"/>
          <p:cNvSpPr txBox="1"/>
          <p:nvPr/>
        </p:nvSpPr>
        <p:spPr>
          <a:xfrm rot="3689938">
            <a:off x="812328" y="3751909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Begin</a:t>
            </a:r>
          </a:p>
        </p:txBody>
      </p:sp>
      <p:sp>
        <p:nvSpPr>
          <p:cNvPr id="54" name="TextBox 53"/>
          <p:cNvSpPr txBox="1"/>
          <p:nvPr/>
        </p:nvSpPr>
        <p:spPr>
          <a:xfrm rot="2531245">
            <a:off x="1418248" y="4573615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End</a:t>
            </a:r>
          </a:p>
        </p:txBody>
      </p:sp>
      <p:sp>
        <p:nvSpPr>
          <p:cNvPr id="55" name="TextBox 54"/>
          <p:cNvSpPr txBox="1"/>
          <p:nvPr/>
        </p:nvSpPr>
        <p:spPr>
          <a:xfrm rot="514464">
            <a:off x="2568350" y="5008352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Begin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09183" y="5065682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Middle</a:t>
            </a:r>
          </a:p>
        </p:txBody>
      </p:sp>
      <p:sp>
        <p:nvSpPr>
          <p:cNvPr id="57" name="TextBox 56"/>
          <p:cNvSpPr txBox="1"/>
          <p:nvPr/>
        </p:nvSpPr>
        <p:spPr>
          <a:xfrm rot="20630608">
            <a:off x="6183099" y="4977649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End</a:t>
            </a:r>
          </a:p>
        </p:txBody>
      </p:sp>
      <p:sp>
        <p:nvSpPr>
          <p:cNvPr id="62" name="TextBox 61"/>
          <p:cNvSpPr txBox="1"/>
          <p:nvPr/>
        </p:nvSpPr>
        <p:spPr>
          <a:xfrm rot="19287624">
            <a:off x="7437540" y="4423750"/>
            <a:ext cx="13095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Begin</a:t>
            </a:r>
          </a:p>
        </p:txBody>
      </p:sp>
      <p:sp>
        <p:nvSpPr>
          <p:cNvPr id="63" name="TextBox 62"/>
          <p:cNvSpPr txBox="1"/>
          <p:nvPr/>
        </p:nvSpPr>
        <p:spPr>
          <a:xfrm rot="17100000">
            <a:off x="7879077" y="3681622"/>
            <a:ext cx="13095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End</a:t>
            </a:r>
          </a:p>
        </p:txBody>
      </p:sp>
      <p:sp>
        <p:nvSpPr>
          <p:cNvPr id="64" name="TextBox 63"/>
          <p:cNvSpPr txBox="1"/>
          <p:nvPr/>
        </p:nvSpPr>
        <p:spPr>
          <a:xfrm rot="4500000">
            <a:off x="7818274" y="2767168"/>
            <a:ext cx="14575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Begin</a:t>
            </a:r>
          </a:p>
        </p:txBody>
      </p:sp>
      <p:sp>
        <p:nvSpPr>
          <p:cNvPr id="65" name="TextBox 64"/>
          <p:cNvSpPr txBox="1"/>
          <p:nvPr/>
        </p:nvSpPr>
        <p:spPr>
          <a:xfrm rot="2700000">
            <a:off x="7401342" y="1858272"/>
            <a:ext cx="14575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End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811133" y="2480618"/>
            <a:ext cx="3809776" cy="982365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dirty="0"/>
              <a:t>Caution Zones</a:t>
            </a:r>
            <a:endParaRPr lang="en-US" sz="2700" dirty="0"/>
          </a:p>
        </p:txBody>
      </p:sp>
      <p:sp>
        <p:nvSpPr>
          <p:cNvPr id="68" name="Oval 67"/>
          <p:cNvSpPr/>
          <p:nvPr/>
        </p:nvSpPr>
        <p:spPr>
          <a:xfrm>
            <a:off x="3833201" y="5195829"/>
            <a:ext cx="89058" cy="89058"/>
          </a:xfrm>
          <a:prstGeom prst="ellipse">
            <a:avLst/>
          </a:prstGeom>
          <a:solidFill>
            <a:srgbClr val="FFC000"/>
          </a:solidFill>
          <a:ln w="57150"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0" name="Oval 69"/>
          <p:cNvSpPr/>
          <p:nvPr/>
        </p:nvSpPr>
        <p:spPr>
          <a:xfrm>
            <a:off x="5991940" y="5195829"/>
            <a:ext cx="89058" cy="89058"/>
          </a:xfrm>
          <a:prstGeom prst="ellipse">
            <a:avLst/>
          </a:prstGeom>
          <a:solidFill>
            <a:srgbClr val="FFC000"/>
          </a:solidFill>
          <a:ln w="57150"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725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817474B-0F32-4C95-875C-883051B21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3400" r="6794" b="9611"/>
          <a:stretch/>
        </p:blipFill>
        <p:spPr bwMode="auto">
          <a:xfrm>
            <a:off x="664589" y="400050"/>
            <a:ext cx="81028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0974A5F-9FDA-45E1-8F9D-BE1D298AFEA9}"/>
              </a:ext>
            </a:extLst>
          </p:cNvPr>
          <p:cNvCxnSpPr>
            <a:cxnSpLocks/>
          </p:cNvCxnSpPr>
          <p:nvPr/>
        </p:nvCxnSpPr>
        <p:spPr>
          <a:xfrm>
            <a:off x="2636122" y="4868356"/>
            <a:ext cx="510074" cy="247453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7DF2770-49B1-4B08-8A42-99A8D194E090}"/>
              </a:ext>
            </a:extLst>
          </p:cNvPr>
          <p:cNvCxnSpPr>
            <a:cxnSpLocks/>
          </p:cNvCxnSpPr>
          <p:nvPr/>
        </p:nvCxnSpPr>
        <p:spPr>
          <a:xfrm flipV="1">
            <a:off x="2453326" y="1524196"/>
            <a:ext cx="381785" cy="275735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E76625-015F-4BAA-AF5F-F57DB5EAED0F}"/>
              </a:ext>
            </a:extLst>
          </p:cNvPr>
          <p:cNvCxnSpPr>
            <a:cxnSpLocks/>
          </p:cNvCxnSpPr>
          <p:nvPr/>
        </p:nvCxnSpPr>
        <p:spPr>
          <a:xfrm flipV="1">
            <a:off x="7126168" y="4741093"/>
            <a:ext cx="381785" cy="275735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FDEC4F9-924C-4504-8C5F-500A18150AF9}"/>
              </a:ext>
            </a:extLst>
          </p:cNvPr>
          <p:cNvCxnSpPr>
            <a:cxnSpLocks/>
          </p:cNvCxnSpPr>
          <p:nvPr/>
        </p:nvCxnSpPr>
        <p:spPr>
          <a:xfrm>
            <a:off x="7126166" y="1594898"/>
            <a:ext cx="381786" cy="289874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11EBC47-1B95-4399-B59D-412857DE8BA7}"/>
              </a:ext>
            </a:extLst>
          </p:cNvPr>
          <p:cNvCxnSpPr>
            <a:cxnSpLocks/>
          </p:cNvCxnSpPr>
          <p:nvPr/>
        </p:nvCxnSpPr>
        <p:spPr>
          <a:xfrm>
            <a:off x="6409592" y="1463919"/>
            <a:ext cx="456810" cy="179095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24A8E99-607C-46A5-B821-B9AE2B80F9F2}"/>
              </a:ext>
            </a:extLst>
          </p:cNvPr>
          <p:cNvCxnSpPr>
            <a:cxnSpLocks/>
          </p:cNvCxnSpPr>
          <p:nvPr/>
        </p:nvCxnSpPr>
        <p:spPr>
          <a:xfrm>
            <a:off x="6289230" y="1607712"/>
            <a:ext cx="561452" cy="18118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B8207073-184A-426B-9E83-16CCEDEB7CDD}"/>
              </a:ext>
            </a:extLst>
          </p:cNvPr>
          <p:cNvSpPr/>
          <p:nvPr/>
        </p:nvSpPr>
        <p:spPr>
          <a:xfrm>
            <a:off x="1537019" y="1212613"/>
            <a:ext cx="6713529" cy="3797537"/>
          </a:xfrm>
          <a:custGeom>
            <a:avLst/>
            <a:gdLst>
              <a:gd name="connsiteX0" fmla="*/ 4520775 w 8951372"/>
              <a:gd name="connsiteY0" fmla="*/ 25715 h 5063382"/>
              <a:gd name="connsiteX1" fmla="*/ 3631775 w 8951372"/>
              <a:gd name="connsiteY1" fmla="*/ 315 h 5063382"/>
              <a:gd name="connsiteX2" fmla="*/ 3233842 w 8951372"/>
              <a:gd name="connsiteY2" fmla="*/ 25715 h 5063382"/>
              <a:gd name="connsiteX3" fmla="*/ 2920575 w 8951372"/>
              <a:gd name="connsiteY3" fmla="*/ 101915 h 5063382"/>
              <a:gd name="connsiteX4" fmla="*/ 2023109 w 8951372"/>
              <a:gd name="connsiteY4" fmla="*/ 432115 h 5063382"/>
              <a:gd name="connsiteX5" fmla="*/ 1642109 w 8951372"/>
              <a:gd name="connsiteY5" fmla="*/ 652249 h 5063382"/>
              <a:gd name="connsiteX6" fmla="*/ 1438909 w 8951372"/>
              <a:gd name="connsiteY6" fmla="*/ 821582 h 5063382"/>
              <a:gd name="connsiteX7" fmla="*/ 1261109 w 8951372"/>
              <a:gd name="connsiteY7" fmla="*/ 906249 h 5063382"/>
              <a:gd name="connsiteX8" fmla="*/ 863175 w 8951372"/>
              <a:gd name="connsiteY8" fmla="*/ 1092515 h 5063382"/>
              <a:gd name="connsiteX9" fmla="*/ 659975 w 8951372"/>
              <a:gd name="connsiteY9" fmla="*/ 1278782 h 5063382"/>
              <a:gd name="connsiteX10" fmla="*/ 431375 w 8951372"/>
              <a:gd name="connsiteY10" fmla="*/ 1490449 h 5063382"/>
              <a:gd name="connsiteX11" fmla="*/ 168909 w 8951372"/>
              <a:gd name="connsiteY11" fmla="*/ 1930715 h 5063382"/>
              <a:gd name="connsiteX12" fmla="*/ 16509 w 8951372"/>
              <a:gd name="connsiteY12" fmla="*/ 2404849 h 5063382"/>
              <a:gd name="connsiteX13" fmla="*/ 16509 w 8951372"/>
              <a:gd name="connsiteY13" fmla="*/ 3014449 h 5063382"/>
              <a:gd name="connsiteX14" fmla="*/ 126575 w 8951372"/>
              <a:gd name="connsiteY14" fmla="*/ 3463182 h 5063382"/>
              <a:gd name="connsiteX15" fmla="*/ 304375 w 8951372"/>
              <a:gd name="connsiteY15" fmla="*/ 3784915 h 5063382"/>
              <a:gd name="connsiteX16" fmla="*/ 575309 w 8951372"/>
              <a:gd name="connsiteY16" fmla="*/ 4165915 h 5063382"/>
              <a:gd name="connsiteX17" fmla="*/ 956309 w 8951372"/>
              <a:gd name="connsiteY17" fmla="*/ 4470715 h 5063382"/>
              <a:gd name="connsiteX18" fmla="*/ 1184909 w 8951372"/>
              <a:gd name="connsiteY18" fmla="*/ 4580782 h 5063382"/>
              <a:gd name="connsiteX19" fmla="*/ 1582842 w 8951372"/>
              <a:gd name="connsiteY19" fmla="*/ 4775515 h 5063382"/>
              <a:gd name="connsiteX20" fmla="*/ 1946909 w 8951372"/>
              <a:gd name="connsiteY20" fmla="*/ 4944849 h 5063382"/>
              <a:gd name="connsiteX21" fmla="*/ 2268642 w 8951372"/>
              <a:gd name="connsiteY21" fmla="*/ 5012582 h 5063382"/>
              <a:gd name="connsiteX22" fmla="*/ 2802042 w 8951372"/>
              <a:gd name="connsiteY22" fmla="*/ 5037982 h 5063382"/>
              <a:gd name="connsiteX23" fmla="*/ 3056042 w 8951372"/>
              <a:gd name="connsiteY23" fmla="*/ 5037982 h 5063382"/>
              <a:gd name="connsiteX24" fmla="*/ 3462442 w 8951372"/>
              <a:gd name="connsiteY24" fmla="*/ 5063382 h 5063382"/>
              <a:gd name="connsiteX25" fmla="*/ 4317575 w 8951372"/>
              <a:gd name="connsiteY25" fmla="*/ 5037982 h 5063382"/>
              <a:gd name="connsiteX26" fmla="*/ 4961042 w 8951372"/>
              <a:gd name="connsiteY26" fmla="*/ 5063382 h 5063382"/>
              <a:gd name="connsiteX27" fmla="*/ 5799242 w 8951372"/>
              <a:gd name="connsiteY27" fmla="*/ 5037982 h 5063382"/>
              <a:gd name="connsiteX28" fmla="*/ 6366509 w 8951372"/>
              <a:gd name="connsiteY28" fmla="*/ 5046449 h 5063382"/>
              <a:gd name="connsiteX29" fmla="*/ 7103109 w 8951372"/>
              <a:gd name="connsiteY29" fmla="*/ 5004115 h 5063382"/>
              <a:gd name="connsiteX30" fmla="*/ 7247042 w 8951372"/>
              <a:gd name="connsiteY30" fmla="*/ 4944849 h 5063382"/>
              <a:gd name="connsiteX31" fmla="*/ 7636509 w 8951372"/>
              <a:gd name="connsiteY31" fmla="*/ 4716249 h 5063382"/>
              <a:gd name="connsiteX32" fmla="*/ 7831242 w 8951372"/>
              <a:gd name="connsiteY32" fmla="*/ 4614649 h 5063382"/>
              <a:gd name="connsiteX33" fmla="*/ 8110642 w 8951372"/>
              <a:gd name="connsiteY33" fmla="*/ 4411449 h 5063382"/>
              <a:gd name="connsiteX34" fmla="*/ 8457775 w 8951372"/>
              <a:gd name="connsiteY34" fmla="*/ 4089715 h 5063382"/>
              <a:gd name="connsiteX35" fmla="*/ 8787975 w 8951372"/>
              <a:gd name="connsiteY35" fmla="*/ 3607115 h 5063382"/>
              <a:gd name="connsiteX36" fmla="*/ 8940375 w 8951372"/>
              <a:gd name="connsiteY36" fmla="*/ 3090649 h 5063382"/>
              <a:gd name="connsiteX37" fmla="*/ 8914975 w 8951372"/>
              <a:gd name="connsiteY37" fmla="*/ 2413315 h 5063382"/>
              <a:gd name="connsiteX38" fmla="*/ 8720242 w 8951372"/>
              <a:gd name="connsiteY38" fmla="*/ 1879915 h 5063382"/>
              <a:gd name="connsiteX39" fmla="*/ 8457775 w 8951372"/>
              <a:gd name="connsiteY39" fmla="*/ 1481982 h 5063382"/>
              <a:gd name="connsiteX40" fmla="*/ 8093709 w 8951372"/>
              <a:gd name="connsiteY40" fmla="*/ 1126382 h 5063382"/>
              <a:gd name="connsiteX41" fmla="*/ 7644975 w 8951372"/>
              <a:gd name="connsiteY41" fmla="*/ 813115 h 5063382"/>
              <a:gd name="connsiteX42" fmla="*/ 7128509 w 8951372"/>
              <a:gd name="connsiteY42" fmla="*/ 508315 h 5063382"/>
              <a:gd name="connsiteX43" fmla="*/ 6899909 w 8951372"/>
              <a:gd name="connsiteY43" fmla="*/ 415182 h 5063382"/>
              <a:gd name="connsiteX44" fmla="*/ 6501975 w 8951372"/>
              <a:gd name="connsiteY44" fmla="*/ 254315 h 5063382"/>
              <a:gd name="connsiteX45" fmla="*/ 6197175 w 8951372"/>
              <a:gd name="connsiteY45" fmla="*/ 135782 h 5063382"/>
              <a:gd name="connsiteX46" fmla="*/ 5807709 w 8951372"/>
              <a:gd name="connsiteY46" fmla="*/ 34182 h 5063382"/>
              <a:gd name="connsiteX47" fmla="*/ 5502909 w 8951372"/>
              <a:gd name="connsiteY47" fmla="*/ 315 h 5063382"/>
              <a:gd name="connsiteX48" fmla="*/ 5274309 w 8951372"/>
              <a:gd name="connsiteY48" fmla="*/ 17249 h 5063382"/>
              <a:gd name="connsiteX49" fmla="*/ 5045709 w 8951372"/>
              <a:gd name="connsiteY49" fmla="*/ 17249 h 5063382"/>
              <a:gd name="connsiteX50" fmla="*/ 4817109 w 8951372"/>
              <a:gd name="connsiteY50" fmla="*/ 17249 h 5063382"/>
              <a:gd name="connsiteX51" fmla="*/ 4520775 w 8951372"/>
              <a:gd name="connsiteY51" fmla="*/ 25715 h 506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951372" h="5063382">
                <a:moveTo>
                  <a:pt x="4520775" y="25715"/>
                </a:moveTo>
                <a:cubicBezTo>
                  <a:pt x="4323219" y="22893"/>
                  <a:pt x="3846264" y="315"/>
                  <a:pt x="3631775" y="315"/>
                </a:cubicBezTo>
                <a:cubicBezTo>
                  <a:pt x="3417286" y="315"/>
                  <a:pt x="3352375" y="8782"/>
                  <a:pt x="3233842" y="25715"/>
                </a:cubicBezTo>
                <a:cubicBezTo>
                  <a:pt x="3115309" y="42648"/>
                  <a:pt x="3122364" y="34182"/>
                  <a:pt x="2920575" y="101915"/>
                </a:cubicBezTo>
                <a:cubicBezTo>
                  <a:pt x="2718786" y="169648"/>
                  <a:pt x="2236187" y="340393"/>
                  <a:pt x="2023109" y="432115"/>
                </a:cubicBezTo>
                <a:cubicBezTo>
                  <a:pt x="1810031" y="523837"/>
                  <a:pt x="1739476" y="587338"/>
                  <a:pt x="1642109" y="652249"/>
                </a:cubicBezTo>
                <a:cubicBezTo>
                  <a:pt x="1544742" y="717160"/>
                  <a:pt x="1502409" y="779249"/>
                  <a:pt x="1438909" y="821582"/>
                </a:cubicBezTo>
                <a:cubicBezTo>
                  <a:pt x="1375409" y="863915"/>
                  <a:pt x="1357065" y="861093"/>
                  <a:pt x="1261109" y="906249"/>
                </a:cubicBezTo>
                <a:cubicBezTo>
                  <a:pt x="1165153" y="951405"/>
                  <a:pt x="963364" y="1030426"/>
                  <a:pt x="863175" y="1092515"/>
                </a:cubicBezTo>
                <a:cubicBezTo>
                  <a:pt x="762986" y="1154604"/>
                  <a:pt x="659975" y="1278782"/>
                  <a:pt x="659975" y="1278782"/>
                </a:cubicBezTo>
                <a:cubicBezTo>
                  <a:pt x="588008" y="1345104"/>
                  <a:pt x="513219" y="1381794"/>
                  <a:pt x="431375" y="1490449"/>
                </a:cubicBezTo>
                <a:cubicBezTo>
                  <a:pt x="349531" y="1599104"/>
                  <a:pt x="238053" y="1778315"/>
                  <a:pt x="168909" y="1930715"/>
                </a:cubicBezTo>
                <a:cubicBezTo>
                  <a:pt x="99765" y="2083115"/>
                  <a:pt x="41909" y="2224227"/>
                  <a:pt x="16509" y="2404849"/>
                </a:cubicBezTo>
                <a:cubicBezTo>
                  <a:pt x="-8891" y="2585471"/>
                  <a:pt x="-1835" y="2838060"/>
                  <a:pt x="16509" y="3014449"/>
                </a:cubicBezTo>
                <a:cubicBezTo>
                  <a:pt x="34853" y="3190838"/>
                  <a:pt x="78597" y="3334771"/>
                  <a:pt x="126575" y="3463182"/>
                </a:cubicBezTo>
                <a:cubicBezTo>
                  <a:pt x="174553" y="3591593"/>
                  <a:pt x="229586" y="3667793"/>
                  <a:pt x="304375" y="3784915"/>
                </a:cubicBezTo>
                <a:cubicBezTo>
                  <a:pt x="379164" y="3902037"/>
                  <a:pt x="466653" y="4051615"/>
                  <a:pt x="575309" y="4165915"/>
                </a:cubicBezTo>
                <a:cubicBezTo>
                  <a:pt x="683965" y="4280215"/>
                  <a:pt x="854709" y="4401571"/>
                  <a:pt x="956309" y="4470715"/>
                </a:cubicBezTo>
                <a:cubicBezTo>
                  <a:pt x="1057909" y="4539859"/>
                  <a:pt x="1184909" y="4580782"/>
                  <a:pt x="1184909" y="4580782"/>
                </a:cubicBezTo>
                <a:lnTo>
                  <a:pt x="1582842" y="4775515"/>
                </a:lnTo>
                <a:cubicBezTo>
                  <a:pt x="1709842" y="4836193"/>
                  <a:pt x="1832609" y="4905338"/>
                  <a:pt x="1946909" y="4944849"/>
                </a:cubicBezTo>
                <a:cubicBezTo>
                  <a:pt x="2061209" y="4984360"/>
                  <a:pt x="2126120" y="4997060"/>
                  <a:pt x="2268642" y="5012582"/>
                </a:cubicBezTo>
                <a:cubicBezTo>
                  <a:pt x="2411164" y="5028104"/>
                  <a:pt x="2670809" y="5033749"/>
                  <a:pt x="2802042" y="5037982"/>
                </a:cubicBezTo>
                <a:cubicBezTo>
                  <a:pt x="2933275" y="5042215"/>
                  <a:pt x="2945975" y="5033749"/>
                  <a:pt x="3056042" y="5037982"/>
                </a:cubicBezTo>
                <a:cubicBezTo>
                  <a:pt x="3166109" y="5042215"/>
                  <a:pt x="3252187" y="5063382"/>
                  <a:pt x="3462442" y="5063382"/>
                </a:cubicBezTo>
                <a:cubicBezTo>
                  <a:pt x="3672697" y="5063382"/>
                  <a:pt x="4067808" y="5037982"/>
                  <a:pt x="4317575" y="5037982"/>
                </a:cubicBezTo>
                <a:cubicBezTo>
                  <a:pt x="4567342" y="5037982"/>
                  <a:pt x="4714098" y="5063382"/>
                  <a:pt x="4961042" y="5063382"/>
                </a:cubicBezTo>
                <a:cubicBezTo>
                  <a:pt x="5207986" y="5063382"/>
                  <a:pt x="5799242" y="5037982"/>
                  <a:pt x="5799242" y="5037982"/>
                </a:cubicBezTo>
                <a:cubicBezTo>
                  <a:pt x="6033486" y="5035160"/>
                  <a:pt x="6149198" y="5052094"/>
                  <a:pt x="6366509" y="5046449"/>
                </a:cubicBezTo>
                <a:cubicBezTo>
                  <a:pt x="6583820" y="5040805"/>
                  <a:pt x="6956353" y="5021048"/>
                  <a:pt x="7103109" y="5004115"/>
                </a:cubicBezTo>
                <a:cubicBezTo>
                  <a:pt x="7249865" y="4987182"/>
                  <a:pt x="7247042" y="4944849"/>
                  <a:pt x="7247042" y="4944849"/>
                </a:cubicBezTo>
                <a:cubicBezTo>
                  <a:pt x="7335942" y="4896871"/>
                  <a:pt x="7539142" y="4771282"/>
                  <a:pt x="7636509" y="4716249"/>
                </a:cubicBezTo>
                <a:cubicBezTo>
                  <a:pt x="7733876" y="4661216"/>
                  <a:pt x="7752220" y="4665449"/>
                  <a:pt x="7831242" y="4614649"/>
                </a:cubicBezTo>
                <a:cubicBezTo>
                  <a:pt x="7910264" y="4563849"/>
                  <a:pt x="8006220" y="4498938"/>
                  <a:pt x="8110642" y="4411449"/>
                </a:cubicBezTo>
                <a:cubicBezTo>
                  <a:pt x="8215064" y="4323960"/>
                  <a:pt x="8344886" y="4223771"/>
                  <a:pt x="8457775" y="4089715"/>
                </a:cubicBezTo>
                <a:cubicBezTo>
                  <a:pt x="8570664" y="3955659"/>
                  <a:pt x="8707542" y="3773626"/>
                  <a:pt x="8787975" y="3607115"/>
                </a:cubicBezTo>
                <a:cubicBezTo>
                  <a:pt x="8868408" y="3440604"/>
                  <a:pt x="8919208" y="3289616"/>
                  <a:pt x="8940375" y="3090649"/>
                </a:cubicBezTo>
                <a:cubicBezTo>
                  <a:pt x="8961542" y="2891682"/>
                  <a:pt x="8951664" y="2615104"/>
                  <a:pt x="8914975" y="2413315"/>
                </a:cubicBezTo>
                <a:cubicBezTo>
                  <a:pt x="8878286" y="2211526"/>
                  <a:pt x="8796442" y="2035137"/>
                  <a:pt x="8720242" y="1879915"/>
                </a:cubicBezTo>
                <a:cubicBezTo>
                  <a:pt x="8644042" y="1724693"/>
                  <a:pt x="8562197" y="1607571"/>
                  <a:pt x="8457775" y="1481982"/>
                </a:cubicBezTo>
                <a:cubicBezTo>
                  <a:pt x="8353353" y="1356393"/>
                  <a:pt x="8229176" y="1237860"/>
                  <a:pt x="8093709" y="1126382"/>
                </a:cubicBezTo>
                <a:cubicBezTo>
                  <a:pt x="7958242" y="1014904"/>
                  <a:pt x="7805842" y="916126"/>
                  <a:pt x="7644975" y="813115"/>
                </a:cubicBezTo>
                <a:cubicBezTo>
                  <a:pt x="7484108" y="710104"/>
                  <a:pt x="7252687" y="574637"/>
                  <a:pt x="7128509" y="508315"/>
                </a:cubicBezTo>
                <a:cubicBezTo>
                  <a:pt x="7004331" y="441993"/>
                  <a:pt x="6899909" y="415182"/>
                  <a:pt x="6899909" y="415182"/>
                </a:cubicBezTo>
                <a:lnTo>
                  <a:pt x="6501975" y="254315"/>
                </a:lnTo>
                <a:cubicBezTo>
                  <a:pt x="6384853" y="207748"/>
                  <a:pt x="6312886" y="172471"/>
                  <a:pt x="6197175" y="135782"/>
                </a:cubicBezTo>
                <a:cubicBezTo>
                  <a:pt x="6081464" y="99093"/>
                  <a:pt x="5923420" y="56760"/>
                  <a:pt x="5807709" y="34182"/>
                </a:cubicBezTo>
                <a:cubicBezTo>
                  <a:pt x="5691998" y="11604"/>
                  <a:pt x="5591809" y="3137"/>
                  <a:pt x="5502909" y="315"/>
                </a:cubicBezTo>
                <a:cubicBezTo>
                  <a:pt x="5414009" y="-2507"/>
                  <a:pt x="5350509" y="14427"/>
                  <a:pt x="5274309" y="17249"/>
                </a:cubicBezTo>
                <a:cubicBezTo>
                  <a:pt x="5198109" y="20071"/>
                  <a:pt x="5045709" y="17249"/>
                  <a:pt x="5045709" y="17249"/>
                </a:cubicBezTo>
                <a:cubicBezTo>
                  <a:pt x="4969509" y="17249"/>
                  <a:pt x="4908831" y="15838"/>
                  <a:pt x="4817109" y="17249"/>
                </a:cubicBezTo>
                <a:cubicBezTo>
                  <a:pt x="4725387" y="18660"/>
                  <a:pt x="4718331" y="28537"/>
                  <a:pt x="4520775" y="25715"/>
                </a:cubicBezTo>
                <a:close/>
              </a:path>
            </a:pathLst>
          </a:cu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4259179" y="1007029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Front Straight</a:t>
            </a:r>
          </a:p>
        </p:txBody>
      </p:sp>
      <p:sp>
        <p:nvSpPr>
          <p:cNvPr id="17" name="TextBox 16"/>
          <p:cNvSpPr txBox="1"/>
          <p:nvPr/>
        </p:nvSpPr>
        <p:spPr>
          <a:xfrm rot="18418096">
            <a:off x="1015094" y="2185578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Turn 1</a:t>
            </a:r>
          </a:p>
        </p:txBody>
      </p:sp>
      <p:sp>
        <p:nvSpPr>
          <p:cNvPr id="19" name="TextBox 18"/>
          <p:cNvSpPr txBox="1"/>
          <p:nvPr/>
        </p:nvSpPr>
        <p:spPr>
          <a:xfrm rot="2915287">
            <a:off x="1173747" y="4236216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Turn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9208" y="4864813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Back Straight</a:t>
            </a:r>
          </a:p>
        </p:txBody>
      </p:sp>
      <p:sp>
        <p:nvSpPr>
          <p:cNvPr id="22" name="TextBox 21"/>
          <p:cNvSpPr txBox="1"/>
          <p:nvPr/>
        </p:nvSpPr>
        <p:spPr>
          <a:xfrm rot="18539296">
            <a:off x="7400311" y="4074739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Turn 3</a:t>
            </a:r>
          </a:p>
        </p:txBody>
      </p:sp>
      <p:sp>
        <p:nvSpPr>
          <p:cNvPr id="23" name="TextBox 22"/>
          <p:cNvSpPr txBox="1"/>
          <p:nvPr/>
        </p:nvSpPr>
        <p:spPr>
          <a:xfrm rot="3714136">
            <a:off x="7442845" y="2305420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Turn 4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08811" y="1524197"/>
            <a:ext cx="441793" cy="4841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098002" y="3256191"/>
            <a:ext cx="746121" cy="109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391426" y="4514850"/>
            <a:ext cx="443685" cy="7434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7264630" y="4514850"/>
            <a:ext cx="571961" cy="4657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264629" y="1640664"/>
            <a:ext cx="458482" cy="4938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070687" y="3335628"/>
            <a:ext cx="541945" cy="197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811133" y="2620199"/>
            <a:ext cx="3809776" cy="982365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dirty="0"/>
              <a:t>Driving Line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4034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817474B-0F32-4C95-875C-883051B21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3400" r="6794" b="9611"/>
          <a:stretch/>
        </p:blipFill>
        <p:spPr bwMode="auto">
          <a:xfrm>
            <a:off x="664589" y="400050"/>
            <a:ext cx="81028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0974A5F-9FDA-45E1-8F9D-BE1D298AFEA9}"/>
              </a:ext>
            </a:extLst>
          </p:cNvPr>
          <p:cNvCxnSpPr>
            <a:cxnSpLocks/>
          </p:cNvCxnSpPr>
          <p:nvPr/>
        </p:nvCxnSpPr>
        <p:spPr>
          <a:xfrm>
            <a:off x="2636122" y="4868356"/>
            <a:ext cx="510074" cy="247453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7DF2770-49B1-4B08-8A42-99A8D194E090}"/>
              </a:ext>
            </a:extLst>
          </p:cNvPr>
          <p:cNvCxnSpPr>
            <a:cxnSpLocks/>
          </p:cNvCxnSpPr>
          <p:nvPr/>
        </p:nvCxnSpPr>
        <p:spPr>
          <a:xfrm flipV="1">
            <a:off x="2453326" y="1524196"/>
            <a:ext cx="381785" cy="275735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E76625-015F-4BAA-AF5F-F57DB5EAED0F}"/>
              </a:ext>
            </a:extLst>
          </p:cNvPr>
          <p:cNvCxnSpPr>
            <a:cxnSpLocks/>
          </p:cNvCxnSpPr>
          <p:nvPr/>
        </p:nvCxnSpPr>
        <p:spPr>
          <a:xfrm flipV="1">
            <a:off x="7126168" y="4741093"/>
            <a:ext cx="381785" cy="275735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FDEC4F9-924C-4504-8C5F-500A18150AF9}"/>
              </a:ext>
            </a:extLst>
          </p:cNvPr>
          <p:cNvCxnSpPr>
            <a:cxnSpLocks/>
          </p:cNvCxnSpPr>
          <p:nvPr/>
        </p:nvCxnSpPr>
        <p:spPr>
          <a:xfrm>
            <a:off x="7126166" y="1594898"/>
            <a:ext cx="381786" cy="289874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11EBC47-1B95-4399-B59D-412857DE8BA7}"/>
              </a:ext>
            </a:extLst>
          </p:cNvPr>
          <p:cNvCxnSpPr>
            <a:cxnSpLocks/>
          </p:cNvCxnSpPr>
          <p:nvPr/>
        </p:nvCxnSpPr>
        <p:spPr>
          <a:xfrm>
            <a:off x="6409592" y="1463919"/>
            <a:ext cx="456810" cy="179095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24A8E99-607C-46A5-B821-B9AE2B80F9F2}"/>
              </a:ext>
            </a:extLst>
          </p:cNvPr>
          <p:cNvCxnSpPr>
            <a:cxnSpLocks/>
          </p:cNvCxnSpPr>
          <p:nvPr/>
        </p:nvCxnSpPr>
        <p:spPr>
          <a:xfrm>
            <a:off x="6289230" y="1607712"/>
            <a:ext cx="561452" cy="18118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259179" y="1007029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Front Straight</a:t>
            </a:r>
          </a:p>
        </p:txBody>
      </p:sp>
      <p:sp>
        <p:nvSpPr>
          <p:cNvPr id="17" name="TextBox 16"/>
          <p:cNvSpPr txBox="1"/>
          <p:nvPr/>
        </p:nvSpPr>
        <p:spPr>
          <a:xfrm rot="18418096">
            <a:off x="1015094" y="2185578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Turn 1</a:t>
            </a:r>
          </a:p>
        </p:txBody>
      </p:sp>
      <p:sp>
        <p:nvSpPr>
          <p:cNvPr id="19" name="TextBox 18"/>
          <p:cNvSpPr txBox="1"/>
          <p:nvPr/>
        </p:nvSpPr>
        <p:spPr>
          <a:xfrm rot="2915287">
            <a:off x="1173747" y="4236216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Turn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9208" y="4864813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Back Straight</a:t>
            </a:r>
          </a:p>
        </p:txBody>
      </p:sp>
      <p:sp>
        <p:nvSpPr>
          <p:cNvPr id="22" name="TextBox 21"/>
          <p:cNvSpPr txBox="1"/>
          <p:nvPr/>
        </p:nvSpPr>
        <p:spPr>
          <a:xfrm rot="18539296">
            <a:off x="7400311" y="4074739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Turn 3</a:t>
            </a:r>
          </a:p>
        </p:txBody>
      </p:sp>
      <p:sp>
        <p:nvSpPr>
          <p:cNvPr id="23" name="TextBox 22"/>
          <p:cNvSpPr txBox="1"/>
          <p:nvPr/>
        </p:nvSpPr>
        <p:spPr>
          <a:xfrm rot="3714136">
            <a:off x="7442845" y="2305420"/>
            <a:ext cx="13407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Turn 4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098002" y="3256191"/>
            <a:ext cx="746121" cy="109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391426" y="4514850"/>
            <a:ext cx="443685" cy="7434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7264630" y="4514850"/>
            <a:ext cx="571961" cy="4657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264629" y="1640664"/>
            <a:ext cx="458482" cy="4938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070687" y="3335628"/>
            <a:ext cx="541945" cy="197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2811133" y="2747098"/>
            <a:ext cx="3809776" cy="59453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dirty="0"/>
              <a:t>Driving Notes</a:t>
            </a:r>
            <a:endParaRPr lang="en-US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4663826" y="1983932"/>
            <a:ext cx="2236502" cy="5078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Left of cone for exiting track</a:t>
            </a:r>
          </a:p>
          <a:p>
            <a:r>
              <a:rPr lang="en-US" sz="1350" dirty="0"/>
              <a:t>Right of cone to stay on track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597065" y="1662065"/>
            <a:ext cx="253617" cy="3274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7" idx="0"/>
          </p:cNvCxnSpPr>
          <p:nvPr/>
        </p:nvCxnSpPr>
        <p:spPr>
          <a:xfrm flipH="1" flipV="1">
            <a:off x="2954486" y="1658289"/>
            <a:ext cx="528732" cy="3312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199272" y="3749894"/>
            <a:ext cx="2843010" cy="5078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After cone, drive up above white line; slower cars can optionally hug wall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2656311" y="4234643"/>
            <a:ext cx="432854" cy="6301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140069" y="3757684"/>
            <a:ext cx="2425426" cy="71558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Watch for merging cars (3 lanes to 2 lanes, plus cars against wall)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6569956" y="4242432"/>
            <a:ext cx="724898" cy="4986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208811" y="1524197"/>
            <a:ext cx="441793" cy="4841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484760" y="1989503"/>
            <a:ext cx="1996916" cy="5078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3 lanes to 2 lanes, plus pit road entry; watch for cars</a:t>
            </a:r>
          </a:p>
        </p:txBody>
      </p:sp>
    </p:spTree>
    <p:extLst>
      <p:ext uri="{BB962C8B-B14F-4D97-AF65-F5344CB8AC3E}">
        <p14:creationId xmlns:p14="http://schemas.microsoft.com/office/powerpoint/2010/main" val="2547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ZGU1M2FjMS1iZjVmLTRhYWUtOWNmMS0wNzUwOWUyM2E0YjAiIG9yaWdpbj0idXNlclNlbGVjdGVkIiAvPjxVc2VyTmFtZT5VU1xIQUNWMTU2NDwvVXNlck5hbWU+PERhdGVUaW1lPjYvOC8yMDE3IDI6NDA6MzUgUE08L0RhdGVUaW1lPjxMYWJlbFN0cmluZz5UaGlzIGFydGlmYWN0IGhhcyBubyBjbGFzc2lmaWNhdGlvbi48L0xhYmVsU3RyaW5nPjwvaXRlbT48L2xhYmVsSGlzdG9yeT4=</Value>
</WrappedLabelHistory>
</file>

<file path=customXml/item2.xml><?xml version="1.0" encoding="utf-8"?>
<sisl xmlns:xsi="http://www.w3.org/2001/XMLSchema-instance" xmlns:xsd="http://www.w3.org/2001/XMLSchema" xmlns="http://www.boldonjames.com/2008/01/sie/internal/label" sislVersion="0" policy="cde53ac1-bf5f-4aae-9cf1-07509e23a4b0" origin="userSelected"/>
</file>

<file path=customXml/itemProps1.xml><?xml version="1.0" encoding="utf-8"?>
<ds:datastoreItem xmlns:ds="http://schemas.openxmlformats.org/officeDocument/2006/customXml" ds:itemID="{0DB86431-721F-4E99-9339-697006C51525}">
  <ds:schemaRefs>
    <ds:schemaRef ds:uri="http://www.w3.org/2001/XMLSchema"/>
    <ds:schemaRef ds:uri="http://www.boldonjames.com/2016/02/Classifier/internal/wrappedLabelHistory"/>
  </ds:schemaRefs>
</ds:datastoreItem>
</file>

<file path=customXml/itemProps2.xml><?xml version="1.0" encoding="utf-8"?>
<ds:datastoreItem xmlns:ds="http://schemas.openxmlformats.org/officeDocument/2006/customXml" ds:itemID="{76E1B6C8-FF2B-48C7-8FCC-B86F09874490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18043</TotalTime>
  <Words>358</Words>
  <Application>Microsoft Office PowerPoint</Application>
  <PresentationFormat>Custom</PresentationFormat>
  <Paragraphs>228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Shih</dc:creator>
  <cp:keywords>[rtnipcontrolcode:rtnipcontrolcodenone||rtnexportcontrolcountry:rtnexportcontrolcountrynone|rtnexportcontrolcode:rtnexportcontrolcodenone||]</cp:keywords>
  <cp:lastModifiedBy>William Shih</cp:lastModifiedBy>
  <cp:revision>55</cp:revision>
  <cp:lastPrinted>2021-07-14T23:53:06Z</cp:lastPrinted>
  <dcterms:created xsi:type="dcterms:W3CDTF">2017-06-01T02:37:50Z</dcterms:created>
  <dcterms:modified xsi:type="dcterms:W3CDTF">2021-07-16T01:17:28Z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a8ab0e15-a014-4384-92f5-3f97a7ca43fc</vt:lpwstr>
  </property>
  <property fmtid="{D5CDD505-2E9C-101B-9397-08002B2CF9AE}" pid="3" name="bjDocumentSecurityLabel">
    <vt:lpwstr>This artifact has no classification.</vt:lpwstr>
  </property>
  <property fmtid="{D5CDD505-2E9C-101B-9397-08002B2CF9AE}" pid="4" name="bjSaver">
    <vt:lpwstr>4jmo/dzm1yxKfxhiideVAOFnIACBqQyw</vt:lpwstr>
  </property>
  <property fmtid="{D5CDD505-2E9C-101B-9397-08002B2CF9AE}" pid="5" name="rtnexportcontrolcode">
    <vt:lpwstr>rtnexportcontrolcodenone</vt:lpwstr>
  </property>
  <property fmtid="{D5CDD505-2E9C-101B-9397-08002B2CF9AE}" pid="6" name="rtnexportcontrolcountry">
    <vt:lpwstr>rtnexportcontrolcountrynone</vt:lpwstr>
  </property>
  <property fmtid="{D5CDD505-2E9C-101B-9397-08002B2CF9AE}" pid="7" name="rtnipcontrolcode">
    <vt:lpwstr>rtnipcontrolcodenone</vt:lpwstr>
  </property>
  <property fmtid="{D5CDD505-2E9C-101B-9397-08002B2CF9AE}" pid="8" name="bjLabelHistoryID">
    <vt:lpwstr>{0DB86431-721F-4E99-9339-697006C51525}</vt:lpwstr>
  </property>
</Properties>
</file>